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28" r:id="rId4"/>
    <p:sldId id="326" r:id="rId5"/>
    <p:sldId id="340" r:id="rId6"/>
    <p:sldId id="341" r:id="rId7"/>
    <p:sldId id="360" r:id="rId8"/>
    <p:sldId id="346" r:id="rId9"/>
    <p:sldId id="361" r:id="rId10"/>
    <p:sldId id="363" r:id="rId11"/>
    <p:sldId id="3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2510ED-24A5-4260-9E32-70C44708B045}" v="4" dt="2025-04-25T15:38:19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 Jacob" userId="67fe5da41400c635" providerId="LiveId" clId="{3F2510ED-24A5-4260-9E32-70C44708B045}"/>
    <pc:docChg chg="custSel addSld modSld sldOrd">
      <pc:chgData name="Lin Jacob" userId="67fe5da41400c635" providerId="LiveId" clId="{3F2510ED-24A5-4260-9E32-70C44708B045}" dt="2025-04-25T15:41:02.708" v="190" actId="14100"/>
      <pc:docMkLst>
        <pc:docMk/>
      </pc:docMkLst>
      <pc:sldChg chg="delSp modSp mod">
        <pc:chgData name="Lin Jacob" userId="67fe5da41400c635" providerId="LiveId" clId="{3F2510ED-24A5-4260-9E32-70C44708B045}" dt="2025-04-25T03:36:26.886" v="90" actId="207"/>
        <pc:sldMkLst>
          <pc:docMk/>
          <pc:sldMk cId="456936557" sldId="256"/>
        </pc:sldMkLst>
        <pc:spChg chg="mod">
          <ac:chgData name="Lin Jacob" userId="67fe5da41400c635" providerId="LiveId" clId="{3F2510ED-24A5-4260-9E32-70C44708B045}" dt="2025-04-25T03:36:26.886" v="90" actId="207"/>
          <ac:spMkLst>
            <pc:docMk/>
            <pc:sldMk cId="456936557" sldId="256"/>
            <ac:spMk id="2" creationId="{29E3368F-ADE0-6BB5-C7F9-F49383F1A514}"/>
          </ac:spMkLst>
        </pc:spChg>
        <pc:spChg chg="del">
          <ac:chgData name="Lin Jacob" userId="67fe5da41400c635" providerId="LiveId" clId="{3F2510ED-24A5-4260-9E32-70C44708B045}" dt="2025-04-25T03:34:43.211" v="77" actId="478"/>
          <ac:spMkLst>
            <pc:docMk/>
            <pc:sldMk cId="456936557" sldId="256"/>
            <ac:spMk id="3" creationId="{B0777975-9E22-3750-5E6B-563872A056D5}"/>
          </ac:spMkLst>
        </pc:spChg>
      </pc:sldChg>
      <pc:sldChg chg="addSp modSp mod ord">
        <pc:chgData name="Lin Jacob" userId="67fe5da41400c635" providerId="LiveId" clId="{3F2510ED-24A5-4260-9E32-70C44708B045}" dt="2025-04-25T03:31:05.245" v="32" actId="122"/>
        <pc:sldMkLst>
          <pc:docMk/>
          <pc:sldMk cId="474023138" sldId="340"/>
        </pc:sldMkLst>
        <pc:spChg chg="add mod">
          <ac:chgData name="Lin Jacob" userId="67fe5da41400c635" providerId="LiveId" clId="{3F2510ED-24A5-4260-9E32-70C44708B045}" dt="2025-04-25T03:31:05.245" v="32" actId="122"/>
          <ac:spMkLst>
            <pc:docMk/>
            <pc:sldMk cId="474023138" sldId="340"/>
            <ac:spMk id="3" creationId="{1191506F-D7A7-6F0A-C01B-C3E022C1541D}"/>
          </ac:spMkLst>
        </pc:spChg>
        <pc:picChg chg="mod">
          <ac:chgData name="Lin Jacob" userId="67fe5da41400c635" providerId="LiveId" clId="{3F2510ED-24A5-4260-9E32-70C44708B045}" dt="2025-04-25T03:28:46.861" v="2" actId="14100"/>
          <ac:picMkLst>
            <pc:docMk/>
            <pc:sldMk cId="474023138" sldId="340"/>
            <ac:picMk id="9" creationId="{60E96E7F-C93F-42A9-BBF1-F70719611691}"/>
          </ac:picMkLst>
        </pc:picChg>
      </pc:sldChg>
      <pc:sldChg chg="ord">
        <pc:chgData name="Lin Jacob" userId="67fe5da41400c635" providerId="LiveId" clId="{3F2510ED-24A5-4260-9E32-70C44708B045}" dt="2025-04-25T04:05:33.170" v="107"/>
        <pc:sldMkLst>
          <pc:docMk/>
          <pc:sldMk cId="3686387303" sldId="346"/>
        </pc:sldMkLst>
      </pc:sldChg>
      <pc:sldChg chg="ord">
        <pc:chgData name="Lin Jacob" userId="67fe5da41400c635" providerId="LiveId" clId="{3F2510ED-24A5-4260-9E32-70C44708B045}" dt="2025-04-25T04:05:24.134" v="105"/>
        <pc:sldMkLst>
          <pc:docMk/>
          <pc:sldMk cId="1031751340" sldId="360"/>
        </pc:sldMkLst>
      </pc:sldChg>
      <pc:sldChg chg="addSp delSp modSp new mod">
        <pc:chgData name="Lin Jacob" userId="67fe5da41400c635" providerId="LiveId" clId="{3F2510ED-24A5-4260-9E32-70C44708B045}" dt="2025-04-25T04:04:56.124" v="103" actId="14100"/>
        <pc:sldMkLst>
          <pc:docMk/>
          <pc:sldMk cId="4174640836" sldId="361"/>
        </pc:sldMkLst>
        <pc:spChg chg="mod">
          <ac:chgData name="Lin Jacob" userId="67fe5da41400c635" providerId="LiveId" clId="{3F2510ED-24A5-4260-9E32-70C44708B045}" dt="2025-04-25T04:04:56.124" v="103" actId="14100"/>
          <ac:spMkLst>
            <pc:docMk/>
            <pc:sldMk cId="4174640836" sldId="361"/>
            <ac:spMk id="2" creationId="{AF914094-E2B8-65BA-F617-A229FF7A08D8}"/>
          </ac:spMkLst>
        </pc:spChg>
        <pc:spChg chg="del">
          <ac:chgData name="Lin Jacob" userId="67fe5da41400c635" providerId="LiveId" clId="{3F2510ED-24A5-4260-9E32-70C44708B045}" dt="2025-04-25T04:01:56.163" v="92" actId="931"/>
          <ac:spMkLst>
            <pc:docMk/>
            <pc:sldMk cId="4174640836" sldId="361"/>
            <ac:spMk id="3" creationId="{A40C6B12-8E74-09AE-61A2-0F216319095F}"/>
          </ac:spMkLst>
        </pc:spChg>
        <pc:picChg chg="add mod">
          <ac:chgData name="Lin Jacob" userId="67fe5da41400c635" providerId="LiveId" clId="{3F2510ED-24A5-4260-9E32-70C44708B045}" dt="2025-04-25T04:02:39.846" v="96" actId="14100"/>
          <ac:picMkLst>
            <pc:docMk/>
            <pc:sldMk cId="4174640836" sldId="361"/>
            <ac:picMk id="5" creationId="{9E7BC32B-DB26-F740-2BAF-A4139C8E37CC}"/>
          </ac:picMkLst>
        </pc:picChg>
      </pc:sldChg>
      <pc:sldChg chg="addSp delSp modSp new mod">
        <pc:chgData name="Lin Jacob" userId="67fe5da41400c635" providerId="LiveId" clId="{3F2510ED-24A5-4260-9E32-70C44708B045}" dt="2025-04-25T15:41:02.708" v="190" actId="14100"/>
        <pc:sldMkLst>
          <pc:docMk/>
          <pc:sldMk cId="3719319430" sldId="362"/>
        </pc:sldMkLst>
        <pc:spChg chg="del">
          <ac:chgData name="Lin Jacob" userId="67fe5da41400c635" providerId="LiveId" clId="{3F2510ED-24A5-4260-9E32-70C44708B045}" dt="2025-04-25T15:38:19.996" v="161"/>
          <ac:spMkLst>
            <pc:docMk/>
            <pc:sldMk cId="3719319430" sldId="362"/>
            <ac:spMk id="2" creationId="{F7FDB61C-D155-B128-9E25-D048F3EE2FB7}"/>
          </ac:spMkLst>
        </pc:spChg>
        <pc:spChg chg="del">
          <ac:chgData name="Lin Jacob" userId="67fe5da41400c635" providerId="LiveId" clId="{3F2510ED-24A5-4260-9E32-70C44708B045}" dt="2025-04-25T15:35:17.198" v="109" actId="931"/>
          <ac:spMkLst>
            <pc:docMk/>
            <pc:sldMk cId="3719319430" sldId="362"/>
            <ac:spMk id="3" creationId="{F48483F8-9228-12ED-F1FA-5054ADD00D74}"/>
          </ac:spMkLst>
        </pc:spChg>
        <pc:spChg chg="add mod">
          <ac:chgData name="Lin Jacob" userId="67fe5da41400c635" providerId="LiveId" clId="{3F2510ED-24A5-4260-9E32-70C44708B045}" dt="2025-04-25T15:41:02.708" v="190" actId="14100"/>
          <ac:spMkLst>
            <pc:docMk/>
            <pc:sldMk cId="3719319430" sldId="362"/>
            <ac:spMk id="8" creationId="{6EA83C1F-6F61-57C7-2303-693F498B7434}"/>
          </ac:spMkLst>
        </pc:spChg>
        <pc:picChg chg="add mod">
          <ac:chgData name="Lin Jacob" userId="67fe5da41400c635" providerId="LiveId" clId="{3F2510ED-24A5-4260-9E32-70C44708B045}" dt="2025-04-25T15:38:54.324" v="166" actId="1076"/>
          <ac:picMkLst>
            <pc:docMk/>
            <pc:sldMk cId="3719319430" sldId="362"/>
            <ac:picMk id="5" creationId="{F8C59BB2-061D-011D-498C-786826A5FA69}"/>
          </ac:picMkLst>
        </pc:picChg>
        <pc:picChg chg="add del mod">
          <ac:chgData name="Lin Jacob" userId="67fe5da41400c635" providerId="LiveId" clId="{3F2510ED-24A5-4260-9E32-70C44708B045}" dt="2025-04-25T15:36:12.266" v="117" actId="478"/>
          <ac:picMkLst>
            <pc:docMk/>
            <pc:sldMk cId="3719319430" sldId="362"/>
            <ac:picMk id="7" creationId="{9E1047FF-9B20-67B2-315D-04F5F2E66588}"/>
          </ac:picMkLst>
        </pc:picChg>
      </pc:sldChg>
      <pc:sldChg chg="addSp delSp modSp new mod ord">
        <pc:chgData name="Lin Jacob" userId="67fe5da41400c635" providerId="LiveId" clId="{3F2510ED-24A5-4260-9E32-70C44708B045}" dt="2025-04-25T15:40:19.839" v="182" actId="6549"/>
        <pc:sldMkLst>
          <pc:docMk/>
          <pc:sldMk cId="2138429937" sldId="363"/>
        </pc:sldMkLst>
        <pc:spChg chg="mod">
          <ac:chgData name="Lin Jacob" userId="67fe5da41400c635" providerId="LiveId" clId="{3F2510ED-24A5-4260-9E32-70C44708B045}" dt="2025-04-25T15:40:19.839" v="182" actId="6549"/>
          <ac:spMkLst>
            <pc:docMk/>
            <pc:sldMk cId="2138429937" sldId="363"/>
            <ac:spMk id="2" creationId="{3391245F-61D4-A30A-2CDB-EEAA676DEFA0}"/>
          </ac:spMkLst>
        </pc:spChg>
        <pc:spChg chg="del">
          <ac:chgData name="Lin Jacob" userId="67fe5da41400c635" providerId="LiveId" clId="{3F2510ED-24A5-4260-9E32-70C44708B045}" dt="2025-04-25T15:36:03.004" v="116"/>
          <ac:spMkLst>
            <pc:docMk/>
            <pc:sldMk cId="2138429937" sldId="363"/>
            <ac:spMk id="3" creationId="{3D8EF970-1C29-9D57-E56E-0495CA8A14E9}"/>
          </ac:spMkLst>
        </pc:spChg>
        <pc:picChg chg="add mod">
          <ac:chgData name="Lin Jacob" userId="67fe5da41400c635" providerId="LiveId" clId="{3F2510ED-24A5-4260-9E32-70C44708B045}" dt="2025-04-25T15:39:39.351" v="170" actId="14100"/>
          <ac:picMkLst>
            <pc:docMk/>
            <pc:sldMk cId="2138429937" sldId="363"/>
            <ac:picMk id="4" creationId="{61812923-EEC7-206F-3403-4370E395FE4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1C62F-4D3B-9EA1-2BDB-ADC513602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502F3-DE88-8FE6-CB24-2692B93EA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2D05E-731E-F9F4-4762-E74F5BCF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DF9-9437-4FE9-BAA5-E24E41CB4B3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93410-2D6C-5457-6877-4A16E5A7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440E2-CA82-BE04-592C-C320D258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8D70-F28A-409A-A59C-BDA21901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1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21D9-AA52-A27B-2574-EA9D3A19F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DFFB5-02D8-3BA6-D567-54EA9BA65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F5BD-05E7-F100-2F99-19949E08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DF9-9437-4FE9-BAA5-E24E41CB4B3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C8731-C079-D56A-1334-862FDE47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253A8-08BE-9213-209F-0DC54983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8D70-F28A-409A-A59C-BDA21901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2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210BE5-29A9-CFE1-BF6B-6082BBF72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1E10E-7205-48A6-02FD-AD7ED6C8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5573-6446-235C-50FD-571B634E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DF9-9437-4FE9-BAA5-E24E41CB4B3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E50DF-82AA-84CD-0134-3450926B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F0779-52E5-6F8F-1C0B-1C9825F6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8D70-F28A-409A-A59C-BDA21901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5BE5-49B8-74E3-7C60-A13D9150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6F69-030E-8A76-D412-285CA5FC2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5FEA8-5064-2D63-0410-28D45BF0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DF9-9437-4FE9-BAA5-E24E41CB4B3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88255-F931-C783-30CC-B4269DE6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AB5DB-11A8-4DA1-C550-877955C3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8D70-F28A-409A-A59C-BDA21901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7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E9CA0-122F-4EEB-C8AE-20478558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4CFE8-C02D-BBC0-CF8B-6CB61A28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851BC-4F6E-A7FD-3568-440FF0F9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DF9-9437-4FE9-BAA5-E24E41CB4B3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FCA06-929D-5F0C-B268-178095B0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7EB51-F49D-09B0-B330-0B5846A8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8D70-F28A-409A-A59C-BDA21901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9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9F25-E53B-6264-D8AF-39C8EF1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88653-436C-7035-A602-CF040F7E4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19910-F35A-37BC-04F9-09C538695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8085E-8AF2-75B5-4069-99D15489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DF9-9437-4FE9-BAA5-E24E41CB4B3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5AB3F-490D-9D97-0FED-4B66681E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6D9EE-7EB2-7555-5F7A-D92FA60B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8D70-F28A-409A-A59C-BDA21901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8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E5A0-2CFA-5AB7-DB27-6312164A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40B8C-D0EB-7242-6D56-88EB25300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188B6-3513-2639-5368-2824E89A1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0407A-5531-4E59-92AE-C2AE83A93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180E4-499B-E42F-D756-36F3FD510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F7A648-35C1-9ADD-34A3-9AF66555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DF9-9437-4FE9-BAA5-E24E41CB4B3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4FA980-9E8A-AF3D-75A0-0FCDCA41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4DE374-EB52-FDFD-B138-08E32DD3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8D70-F28A-409A-A59C-BDA21901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9CB06-7DF2-AB2D-6F89-399B902F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E36D54-958D-A2D1-854A-2C0D498B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DF9-9437-4FE9-BAA5-E24E41CB4B3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1ECCE-52B2-992B-D3E5-063F6758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8FF6E-A363-26E3-58AD-D6E6828B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8D70-F28A-409A-A59C-BDA21901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0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AEF28-B738-055A-3302-B71B0811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DF9-9437-4FE9-BAA5-E24E41CB4B3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DD23C-36DD-CBF8-7565-799029A3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1D96E-9C18-2157-FE1E-906D7889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8D70-F28A-409A-A59C-BDA21901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2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98F36-AE3B-6EC7-0935-F10AFE59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A8230-78B0-135B-657A-4A248226F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4B5F2-F318-CB2F-3BC4-5E791FC55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FEA60-1328-0D9F-DB59-E9E2D3FD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DF9-9437-4FE9-BAA5-E24E41CB4B3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7AE0C-26E2-1DB9-0666-3E02BBC97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3D3BB-6B5D-F6B8-2039-9008A09D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8D70-F28A-409A-A59C-BDA21901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3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FCBFE-F024-989C-722A-EF93AA35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1FD0F7-5E7E-F578-35A2-7D1EC49D9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9D172-A55F-4B69-24CC-BD8A9CD53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A4D82-6202-AF9C-5440-A4EFD68A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5DF9-9437-4FE9-BAA5-E24E41CB4B3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4B094-6475-89A6-8203-17E932E4D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6E551-AA23-45B1-2D9E-0BD200CE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8D70-F28A-409A-A59C-BDA21901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5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FA74B-6D5D-8259-F38A-E5B0EAA4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87F82-BEFA-D7AD-E5AF-AFC72C8BF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9EB7A-CB4F-A2EB-842E-5C1E0B331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985DF9-9437-4FE9-BAA5-E24E41CB4B3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4D1F0-957C-7691-6205-AB48A12C3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27CD3-008E-D5EC-AE5D-E153C9AF8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C8D70-F28A-409A-A59C-BDA21901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5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368F-ADE0-6BB5-C7F9-F49383F1A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Pictures for Church Building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4/26/2025</a:t>
            </a:r>
          </a:p>
        </p:txBody>
      </p:sp>
    </p:spTree>
    <p:extLst>
      <p:ext uri="{BB962C8B-B14F-4D97-AF65-F5344CB8AC3E}">
        <p14:creationId xmlns:p14="http://schemas.microsoft.com/office/powerpoint/2010/main" val="45693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245F-61D4-A30A-2CDB-EEAA676DE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New Front Looking of remodeled house (1)</a:t>
            </a:r>
          </a:p>
        </p:txBody>
      </p:sp>
      <p:pic>
        <p:nvPicPr>
          <p:cNvPr id="4" name="Content Placeholder 3" descr="A house with a dirt road&#10;&#10;AI-generated content may be incorrect.">
            <a:extLst>
              <a:ext uri="{FF2B5EF4-FFF2-40B4-BE49-F238E27FC236}">
                <a16:creationId xmlns:a16="http://schemas.microsoft.com/office/drawing/2014/main" id="{61812923-EEC7-206F-3403-4370E395F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95952"/>
            <a:ext cx="8523514" cy="52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2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house with a dirt road and a blue sky&#10;&#10;AI-generated content may be incorrect.">
            <a:extLst>
              <a:ext uri="{FF2B5EF4-FFF2-40B4-BE49-F238E27FC236}">
                <a16:creationId xmlns:a16="http://schemas.microsoft.com/office/drawing/2014/main" id="{F8C59BB2-061D-011D-498C-786826A5F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57" y="1501423"/>
            <a:ext cx="7707086" cy="4881548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EA83C1F-6F61-57C7-2303-693F498B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204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New Back Looking of remodeled house (2)</a:t>
            </a:r>
          </a:p>
        </p:txBody>
      </p:sp>
    </p:spTree>
    <p:extLst>
      <p:ext uri="{BB962C8B-B14F-4D97-AF65-F5344CB8AC3E}">
        <p14:creationId xmlns:p14="http://schemas.microsoft.com/office/powerpoint/2010/main" val="371931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00B0-64B7-4A43-91B2-F117D425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 Site Plan</a:t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for the church building and the existing house 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892086-2132-42C6-8313-910DB5C2B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796143"/>
            <a:ext cx="8229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4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48FA2-D1AC-4D15-B59F-3F9FE2FE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822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Side View of Church  from Parking Lot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E06381-5C23-423A-882A-ECA382E93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372" y="1567543"/>
            <a:ext cx="1037108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8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0188D-32C4-4AD0-AFA2-C4E71FB5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342" y="365125"/>
            <a:ext cx="8345316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Birdview</a:t>
            </a:r>
            <a:r>
              <a:rPr lang="en-US" dirty="0">
                <a:solidFill>
                  <a:srgbClr val="FF0000"/>
                </a:solidFill>
              </a:rPr>
              <a:t> of church from left side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F4A14F-CFAD-4545-8E4C-402B31424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342" y="1676401"/>
            <a:ext cx="8287458" cy="434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7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60E96E7F-C93F-42A9-BBF1-F70719611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27314"/>
            <a:ext cx="8839200" cy="595448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91506F-D7A7-6F0A-C01B-C3E022C1541D}"/>
              </a:ext>
            </a:extLst>
          </p:cNvPr>
          <p:cNvSpPr txBox="1"/>
          <p:nvPr/>
        </p:nvSpPr>
        <p:spPr>
          <a:xfrm>
            <a:off x="2960914" y="7620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Breezeway connects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for the church building and the existing house 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2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BDFDD-2956-43AC-AD14-93DDB12A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Side views of the walkway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E1B0077-5B00-4A8F-B4E0-BB1AFF4EB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7" y="1197429"/>
            <a:ext cx="10657114" cy="5660571"/>
          </a:xfrm>
        </p:spPr>
      </p:pic>
    </p:spTree>
    <p:extLst>
      <p:ext uri="{BB962C8B-B14F-4D97-AF65-F5344CB8AC3E}">
        <p14:creationId xmlns:p14="http://schemas.microsoft.com/office/powerpoint/2010/main" val="281638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76A5-01C0-46D4-B286-DEBDE54A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256" y="365125"/>
            <a:ext cx="7097487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Inside the church building (I)</a:t>
            </a:r>
          </a:p>
        </p:txBody>
      </p:sp>
      <p:pic>
        <p:nvPicPr>
          <p:cNvPr id="11" name="Content Placeholder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328E777D-D460-4466-AC13-FB2D90FEB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8229600" cy="4800600"/>
          </a:xfrm>
        </p:spPr>
      </p:pic>
    </p:spTree>
    <p:extLst>
      <p:ext uri="{BB962C8B-B14F-4D97-AF65-F5344CB8AC3E}">
        <p14:creationId xmlns:p14="http://schemas.microsoft.com/office/powerpoint/2010/main" val="103175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23B17-BF0E-4DFD-97D2-8B2C73617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65125"/>
            <a:ext cx="6977743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Inside the church building (II)</a:t>
            </a:r>
            <a:endParaRPr lang="en-US" dirty="0"/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AD927E4A-5E2E-4CD2-B57B-A00500CB9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66199"/>
            <a:ext cx="8229600" cy="3793964"/>
          </a:xfrm>
        </p:spPr>
      </p:pic>
    </p:spTree>
    <p:extLst>
      <p:ext uri="{BB962C8B-B14F-4D97-AF65-F5344CB8AC3E}">
        <p14:creationId xmlns:p14="http://schemas.microsoft.com/office/powerpoint/2010/main" val="368638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4094-E2B8-65BA-F617-A229FF7A0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771" y="206829"/>
            <a:ext cx="7249886" cy="93617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Inside the church building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7BC32B-DB26-F740-2BAF-A4139C8E3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0898" y="-1311728"/>
            <a:ext cx="5410199" cy="10515599"/>
          </a:xfrm>
        </p:spPr>
      </p:pic>
    </p:spTree>
    <p:extLst>
      <p:ext uri="{BB962C8B-B14F-4D97-AF65-F5344CB8AC3E}">
        <p14:creationId xmlns:p14="http://schemas.microsoft.com/office/powerpoint/2010/main" val="417464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88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Pictures for Church Building 4/26/2025</vt:lpstr>
      <vt:lpstr>  Site Plan for the church building and the existing house  </vt:lpstr>
      <vt:lpstr>The Side View of Church  from Parking Lot</vt:lpstr>
      <vt:lpstr>Birdview of church from left side</vt:lpstr>
      <vt:lpstr>PowerPoint Presentation</vt:lpstr>
      <vt:lpstr>Side views of the walkway</vt:lpstr>
      <vt:lpstr>Inside the church building (I)</vt:lpstr>
      <vt:lpstr>Inside the church building (II)</vt:lpstr>
      <vt:lpstr>Inside the church building</vt:lpstr>
      <vt:lpstr>New Front Looking of remodeled house (1)</vt:lpstr>
      <vt:lpstr>New Back Looking of remodeled house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 Jacob</dc:creator>
  <cp:lastModifiedBy>Lin Jacob</cp:lastModifiedBy>
  <cp:revision>1</cp:revision>
  <dcterms:created xsi:type="dcterms:W3CDTF">2025-04-25T03:16:01Z</dcterms:created>
  <dcterms:modified xsi:type="dcterms:W3CDTF">2025-04-25T15:41:05Z</dcterms:modified>
</cp:coreProperties>
</file>