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9" r:id="rId8"/>
    <p:sldId id="262" r:id="rId9"/>
    <p:sldId id="263" r:id="rId10"/>
    <p:sldId id="264" r:id="rId11"/>
    <p:sldId id="265" r:id="rId12"/>
    <p:sldId id="267" r:id="rId13"/>
    <p:sldId id="268" r:id="rId14"/>
    <p:sldId id="26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54AC089-490F-4D5C-B7B8-DE49AD151E95}" v="286" dt="2018-11-28T22:58:04.71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38" d="100"/>
          <a:sy n="38" d="100"/>
        </p:scale>
        <p:origin x="44" y="5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幼婷 張田" userId="46ad747f19f22941" providerId="LiveId" clId="{554AC089-490F-4D5C-B7B8-DE49AD151E95}"/>
    <pc:docChg chg="custSel addSld delSld modSld sldOrd">
      <pc:chgData name="幼婷 張田" userId="46ad747f19f22941" providerId="LiveId" clId="{554AC089-490F-4D5C-B7B8-DE49AD151E95}" dt="2018-11-28T23:00:40.854" v="965" actId="2696"/>
      <pc:docMkLst>
        <pc:docMk/>
      </pc:docMkLst>
      <pc:sldChg chg="ord">
        <pc:chgData name="幼婷 張田" userId="46ad747f19f22941" providerId="LiveId" clId="{554AC089-490F-4D5C-B7B8-DE49AD151E95}" dt="2018-11-18T17:03:28.825" v="0"/>
        <pc:sldMkLst>
          <pc:docMk/>
          <pc:sldMk cId="4249607328" sldId="259"/>
        </pc:sldMkLst>
      </pc:sldChg>
      <pc:sldChg chg="modSp">
        <pc:chgData name="幼婷 張田" userId="46ad747f19f22941" providerId="LiveId" clId="{554AC089-490F-4D5C-B7B8-DE49AD151E95}" dt="2018-11-28T22:39:14.476" v="694"/>
        <pc:sldMkLst>
          <pc:docMk/>
          <pc:sldMk cId="1875019160" sldId="261"/>
        </pc:sldMkLst>
        <pc:spChg chg="mod">
          <ac:chgData name="幼婷 張田" userId="46ad747f19f22941" providerId="LiveId" clId="{554AC089-490F-4D5C-B7B8-DE49AD151E95}" dt="2018-11-28T22:39:14.476" v="694"/>
          <ac:spMkLst>
            <pc:docMk/>
            <pc:sldMk cId="1875019160" sldId="261"/>
            <ac:spMk id="3" creationId="{8FEE2FEE-FB0A-8B43-8D5C-43BA29695DF0}"/>
          </ac:spMkLst>
        </pc:spChg>
      </pc:sldChg>
      <pc:sldChg chg="ord">
        <pc:chgData name="幼婷 張田" userId="46ad747f19f22941" providerId="LiveId" clId="{554AC089-490F-4D5C-B7B8-DE49AD151E95}" dt="2018-11-28T22:45:14.812" v="804"/>
        <pc:sldMkLst>
          <pc:docMk/>
          <pc:sldMk cId="1223379903" sldId="262"/>
        </pc:sldMkLst>
      </pc:sldChg>
      <pc:sldChg chg="ord">
        <pc:chgData name="幼婷 張田" userId="46ad747f19f22941" providerId="LiveId" clId="{554AC089-490F-4D5C-B7B8-DE49AD151E95}" dt="2018-11-28T22:48:20.530" v="836"/>
        <pc:sldMkLst>
          <pc:docMk/>
          <pc:sldMk cId="2609266859" sldId="263"/>
        </pc:sldMkLst>
      </pc:sldChg>
      <pc:sldChg chg="ord">
        <pc:chgData name="幼婷 張田" userId="46ad747f19f22941" providerId="LiveId" clId="{554AC089-490F-4D5C-B7B8-DE49AD151E95}" dt="2018-11-28T22:49:13.277" v="840"/>
        <pc:sldMkLst>
          <pc:docMk/>
          <pc:sldMk cId="2240042761" sldId="264"/>
        </pc:sldMkLst>
      </pc:sldChg>
      <pc:sldChg chg="ord">
        <pc:chgData name="幼婷 張田" userId="46ad747f19f22941" providerId="LiveId" clId="{554AC089-490F-4D5C-B7B8-DE49AD151E95}" dt="2018-11-28T22:54:13.353" v="950"/>
        <pc:sldMkLst>
          <pc:docMk/>
          <pc:sldMk cId="3885701085" sldId="265"/>
        </pc:sldMkLst>
      </pc:sldChg>
      <pc:sldChg chg="modSp ord">
        <pc:chgData name="幼婷 張田" userId="46ad747f19f22941" providerId="LiveId" clId="{554AC089-490F-4D5C-B7B8-DE49AD151E95}" dt="2018-11-28T22:58:04.717" v="961"/>
        <pc:sldMkLst>
          <pc:docMk/>
          <pc:sldMk cId="853815414" sldId="267"/>
        </pc:sldMkLst>
        <pc:spChg chg="mod">
          <ac:chgData name="幼婷 張田" userId="46ad747f19f22941" providerId="LiveId" clId="{554AC089-490F-4D5C-B7B8-DE49AD151E95}" dt="2018-11-28T22:57:04.489" v="955" actId="20577"/>
          <ac:spMkLst>
            <pc:docMk/>
            <pc:sldMk cId="853815414" sldId="267"/>
            <ac:spMk id="3" creationId="{BA7BE487-6B29-B346-962F-1D3B32BA5BC3}"/>
          </ac:spMkLst>
        </pc:spChg>
      </pc:sldChg>
      <pc:sldChg chg="modSp ord">
        <pc:chgData name="幼婷 張田" userId="46ad747f19f22941" providerId="LiveId" clId="{554AC089-490F-4D5C-B7B8-DE49AD151E95}" dt="2018-11-28T22:41:51.295" v="745"/>
        <pc:sldMkLst>
          <pc:docMk/>
          <pc:sldMk cId="2679900234" sldId="269"/>
        </pc:sldMkLst>
        <pc:spChg chg="mod">
          <ac:chgData name="幼婷 張田" userId="46ad747f19f22941" providerId="LiveId" clId="{554AC089-490F-4D5C-B7B8-DE49AD151E95}" dt="2018-11-28T22:39:51.811" v="696"/>
          <ac:spMkLst>
            <pc:docMk/>
            <pc:sldMk cId="2679900234" sldId="269"/>
            <ac:spMk id="3" creationId="{7D73E73B-CB59-904E-8E3D-95D7CF75218C}"/>
          </ac:spMkLst>
        </pc:spChg>
      </pc:sldChg>
      <pc:sldChg chg="modSp add del ord">
        <pc:chgData name="幼婷 張田" userId="46ad747f19f22941" providerId="LiveId" clId="{554AC089-490F-4D5C-B7B8-DE49AD151E95}" dt="2018-11-28T23:00:40.854" v="965" actId="2696"/>
        <pc:sldMkLst>
          <pc:docMk/>
          <pc:sldMk cId="2624758314" sldId="270"/>
        </pc:sldMkLst>
        <pc:spChg chg="mod">
          <ac:chgData name="幼婷 張田" userId="46ad747f19f22941" providerId="LiveId" clId="{554AC089-490F-4D5C-B7B8-DE49AD151E95}" dt="2018-11-28T22:41:35.683" v="744" actId="27636"/>
          <ac:spMkLst>
            <pc:docMk/>
            <pc:sldMk cId="2624758314" sldId="270"/>
            <ac:spMk id="3" creationId="{BDF72803-93DD-4BF1-B41B-2D21C23C0392}"/>
          </ac:spMkLst>
        </pc:spChg>
      </pc:sldChg>
      <pc:sldChg chg="delSp modSp add del">
        <pc:chgData name="幼婷 張田" userId="46ad747f19f22941" providerId="LiveId" clId="{554AC089-490F-4D5C-B7B8-DE49AD151E95}" dt="2018-11-28T22:59:03.410" v="962" actId="2696"/>
        <pc:sldMkLst>
          <pc:docMk/>
          <pc:sldMk cId="4023190296" sldId="271"/>
        </pc:sldMkLst>
        <pc:spChg chg="del">
          <ac:chgData name="幼婷 張田" userId="46ad747f19f22941" providerId="LiveId" clId="{554AC089-490F-4D5C-B7B8-DE49AD151E95}" dt="2018-11-28T22:45:38.974" v="805"/>
          <ac:spMkLst>
            <pc:docMk/>
            <pc:sldMk cId="4023190296" sldId="271"/>
            <ac:spMk id="2" creationId="{722080F1-08D7-4D6A-956B-2903F8F73E99}"/>
          </ac:spMkLst>
        </pc:spChg>
        <pc:spChg chg="mod">
          <ac:chgData name="幼婷 張田" userId="46ad747f19f22941" providerId="LiveId" clId="{554AC089-490F-4D5C-B7B8-DE49AD151E95}" dt="2018-11-28T22:47:56.946" v="832"/>
          <ac:spMkLst>
            <pc:docMk/>
            <pc:sldMk cId="4023190296" sldId="271"/>
            <ac:spMk id="3" creationId="{BDF72803-93DD-4BF1-B41B-2D21C23C0392}"/>
          </ac:spMkLst>
        </pc:spChg>
      </pc:sldChg>
      <pc:sldChg chg="modSp add del">
        <pc:chgData name="幼婷 張田" userId="46ad747f19f22941" providerId="LiveId" clId="{554AC089-490F-4D5C-B7B8-DE49AD151E95}" dt="2018-11-28T22:59:33.878" v="963" actId="2696"/>
        <pc:sldMkLst>
          <pc:docMk/>
          <pc:sldMk cId="1012114545" sldId="272"/>
        </pc:sldMkLst>
        <pc:spChg chg="mod">
          <ac:chgData name="幼婷 張田" userId="46ad747f19f22941" providerId="LiveId" clId="{554AC089-490F-4D5C-B7B8-DE49AD151E95}" dt="2018-11-28T22:48:10.589" v="835" actId="5793"/>
          <ac:spMkLst>
            <pc:docMk/>
            <pc:sldMk cId="1012114545" sldId="272"/>
            <ac:spMk id="3" creationId="{D5546356-086E-4D93-BDC4-A031B6F56643}"/>
          </ac:spMkLst>
        </pc:spChg>
      </pc:sldChg>
      <pc:sldChg chg="delSp modSp add del">
        <pc:chgData name="幼婷 張田" userId="46ad747f19f22941" providerId="LiveId" clId="{554AC089-490F-4D5C-B7B8-DE49AD151E95}" dt="2018-11-28T22:59:48.430" v="964" actId="2696"/>
        <pc:sldMkLst>
          <pc:docMk/>
          <pc:sldMk cId="2078102229" sldId="273"/>
        </pc:sldMkLst>
        <pc:spChg chg="del">
          <ac:chgData name="幼婷 張田" userId="46ad747f19f22941" providerId="LiveId" clId="{554AC089-490F-4D5C-B7B8-DE49AD151E95}" dt="2018-11-28T22:57:41.155" v="958"/>
          <ac:spMkLst>
            <pc:docMk/>
            <pc:sldMk cId="2078102229" sldId="273"/>
            <ac:spMk id="2" creationId="{1CD381FA-FF08-4B4F-A565-6145D6EFD7B1}"/>
          </ac:spMkLst>
        </pc:spChg>
        <pc:spChg chg="mod">
          <ac:chgData name="幼婷 張田" userId="46ad747f19f22941" providerId="LiveId" clId="{554AC089-490F-4D5C-B7B8-DE49AD151E95}" dt="2018-11-28T22:57:46.046" v="959" actId="14100"/>
          <ac:spMkLst>
            <pc:docMk/>
            <pc:sldMk cId="2078102229" sldId="273"/>
            <ac:spMk id="3" creationId="{32BD223B-5DE3-4853-AEC6-8FABD2D6FCF0}"/>
          </ac:spMkLst>
        </pc:spChg>
      </pc:sldChg>
    </pc:docChg>
  </pc:docChgLst>
  <pc:docChgLst>
    <pc:chgData name="幼婷 張田" userId="46ad747f19f22941" providerId="LiveId" clId="{93A96103-52B7-472B-B31A-EDF696929F45}"/>
    <pc:docChg chg="modSld">
      <pc:chgData name="幼婷 張田" userId="46ad747f19f22941" providerId="LiveId" clId="{93A96103-52B7-472B-B31A-EDF696929F45}" dt="2018-09-12T03:03:02.359" v="38" actId="13926"/>
      <pc:docMkLst>
        <pc:docMk/>
      </pc:docMkLst>
      <pc:sldChg chg="modSp">
        <pc:chgData name="幼婷 張田" userId="46ad747f19f22941" providerId="LiveId" clId="{93A96103-52B7-472B-B31A-EDF696929F45}" dt="2018-09-12T03:03:02.359" v="38" actId="13926"/>
        <pc:sldMkLst>
          <pc:docMk/>
          <pc:sldMk cId="4288263095" sldId="257"/>
        </pc:sldMkLst>
        <pc:spChg chg="mod">
          <ac:chgData name="幼婷 張田" userId="46ad747f19f22941" providerId="LiveId" clId="{93A96103-52B7-472B-B31A-EDF696929F45}" dt="2018-09-12T03:03:02.359" v="38" actId="13926"/>
          <ac:spMkLst>
            <pc:docMk/>
            <pc:sldMk cId="4288263095" sldId="257"/>
            <ac:spMk id="3" creationId="{12BE551C-F0A3-B54A-852D-F1F560EC6F70}"/>
          </ac:spMkLst>
        </pc:spChg>
      </pc:sldChg>
      <pc:sldChg chg="modSp">
        <pc:chgData name="幼婷 張田" userId="46ad747f19f22941" providerId="LiveId" clId="{93A96103-52B7-472B-B31A-EDF696929F45}" dt="2018-09-12T02:48:29.532" v="2" actId="13926"/>
        <pc:sldMkLst>
          <pc:docMk/>
          <pc:sldMk cId="869619064" sldId="258"/>
        </pc:sldMkLst>
        <pc:spChg chg="mod">
          <ac:chgData name="幼婷 張田" userId="46ad747f19f22941" providerId="LiveId" clId="{93A96103-52B7-472B-B31A-EDF696929F45}" dt="2018-09-12T02:48:29.532" v="2" actId="13926"/>
          <ac:spMkLst>
            <pc:docMk/>
            <pc:sldMk cId="869619064" sldId="258"/>
            <ac:spMk id="3" creationId="{FFE50AF8-C21C-F44E-888D-F75F23576A02}"/>
          </ac:spMkLst>
        </pc:spChg>
      </pc:sldChg>
      <pc:sldChg chg="modSp">
        <pc:chgData name="幼婷 張田" userId="46ad747f19f22941" providerId="LiveId" clId="{93A96103-52B7-472B-B31A-EDF696929F45}" dt="2018-09-12T02:52:00.675" v="3" actId="13926"/>
        <pc:sldMkLst>
          <pc:docMk/>
          <pc:sldMk cId="4249607328" sldId="259"/>
        </pc:sldMkLst>
        <pc:spChg chg="mod">
          <ac:chgData name="幼婷 張田" userId="46ad747f19f22941" providerId="LiveId" clId="{93A96103-52B7-472B-B31A-EDF696929F45}" dt="2018-09-12T02:52:00.675" v="3" actId="13926"/>
          <ac:spMkLst>
            <pc:docMk/>
            <pc:sldMk cId="4249607328" sldId="259"/>
            <ac:spMk id="3" creationId="{173DF448-C1CE-D446-BC3E-F841E55F6837}"/>
          </ac:spMkLst>
        </pc:spChg>
      </pc:sldChg>
      <pc:sldChg chg="modSp">
        <pc:chgData name="幼婷 張田" userId="46ad747f19f22941" providerId="LiveId" clId="{93A96103-52B7-472B-B31A-EDF696929F45}" dt="2018-09-12T02:53:38.309" v="9" actId="13926"/>
        <pc:sldMkLst>
          <pc:docMk/>
          <pc:sldMk cId="3319726626" sldId="260"/>
        </pc:sldMkLst>
        <pc:spChg chg="mod">
          <ac:chgData name="幼婷 張田" userId="46ad747f19f22941" providerId="LiveId" clId="{93A96103-52B7-472B-B31A-EDF696929F45}" dt="2018-09-12T02:53:38.309" v="9" actId="13926"/>
          <ac:spMkLst>
            <pc:docMk/>
            <pc:sldMk cId="3319726626" sldId="260"/>
            <ac:spMk id="3" creationId="{E02C938B-C3EC-544D-9639-F794CA7A8D81}"/>
          </ac:spMkLst>
        </pc:spChg>
      </pc:sldChg>
      <pc:sldChg chg="modSp">
        <pc:chgData name="幼婷 張田" userId="46ad747f19f22941" providerId="LiveId" clId="{93A96103-52B7-472B-B31A-EDF696929F45}" dt="2018-09-12T02:54:07.826" v="11" actId="13926"/>
        <pc:sldMkLst>
          <pc:docMk/>
          <pc:sldMk cId="1875019160" sldId="261"/>
        </pc:sldMkLst>
        <pc:spChg chg="mod">
          <ac:chgData name="幼婷 張田" userId="46ad747f19f22941" providerId="LiveId" clId="{93A96103-52B7-472B-B31A-EDF696929F45}" dt="2018-09-12T02:54:07.826" v="11" actId="13926"/>
          <ac:spMkLst>
            <pc:docMk/>
            <pc:sldMk cId="1875019160" sldId="261"/>
            <ac:spMk id="3" creationId="{8FEE2FEE-FB0A-8B43-8D5C-43BA29695DF0}"/>
          </ac:spMkLst>
        </pc:spChg>
      </pc:sldChg>
      <pc:sldChg chg="modSp">
        <pc:chgData name="幼婷 張田" userId="46ad747f19f22941" providerId="LiveId" clId="{93A96103-52B7-472B-B31A-EDF696929F45}" dt="2018-09-12T02:55:27.860" v="16" actId="113"/>
        <pc:sldMkLst>
          <pc:docMk/>
          <pc:sldMk cId="1223379903" sldId="262"/>
        </pc:sldMkLst>
        <pc:spChg chg="mod">
          <ac:chgData name="幼婷 張田" userId="46ad747f19f22941" providerId="LiveId" clId="{93A96103-52B7-472B-B31A-EDF696929F45}" dt="2018-09-12T02:55:27.860" v="16" actId="113"/>
          <ac:spMkLst>
            <pc:docMk/>
            <pc:sldMk cId="1223379903" sldId="262"/>
            <ac:spMk id="3" creationId="{B7A035AA-8B22-904B-ABF1-742133742764}"/>
          </ac:spMkLst>
        </pc:spChg>
      </pc:sldChg>
      <pc:sldChg chg="modSp">
        <pc:chgData name="幼婷 張田" userId="46ad747f19f22941" providerId="LiveId" clId="{93A96103-52B7-472B-B31A-EDF696929F45}" dt="2018-09-12T02:56:02.154" v="18" actId="13926"/>
        <pc:sldMkLst>
          <pc:docMk/>
          <pc:sldMk cId="2609266859" sldId="263"/>
        </pc:sldMkLst>
        <pc:spChg chg="mod">
          <ac:chgData name="幼婷 張田" userId="46ad747f19f22941" providerId="LiveId" clId="{93A96103-52B7-472B-B31A-EDF696929F45}" dt="2018-09-12T02:56:02.154" v="18" actId="13926"/>
          <ac:spMkLst>
            <pc:docMk/>
            <pc:sldMk cId="2609266859" sldId="263"/>
            <ac:spMk id="3" creationId="{88F5E362-7ED8-DB40-A862-D5ED86BF80CD}"/>
          </ac:spMkLst>
        </pc:spChg>
      </pc:sldChg>
      <pc:sldChg chg="modSp">
        <pc:chgData name="幼婷 張田" userId="46ad747f19f22941" providerId="LiveId" clId="{93A96103-52B7-472B-B31A-EDF696929F45}" dt="2018-09-12T02:56:32.512" v="20" actId="13926"/>
        <pc:sldMkLst>
          <pc:docMk/>
          <pc:sldMk cId="2240042761" sldId="264"/>
        </pc:sldMkLst>
        <pc:spChg chg="mod">
          <ac:chgData name="幼婷 張田" userId="46ad747f19f22941" providerId="LiveId" clId="{93A96103-52B7-472B-B31A-EDF696929F45}" dt="2018-09-12T02:56:32.512" v="20" actId="13926"/>
          <ac:spMkLst>
            <pc:docMk/>
            <pc:sldMk cId="2240042761" sldId="264"/>
            <ac:spMk id="3" creationId="{007B52DC-9FF4-3D48-9840-AC1890318408}"/>
          </ac:spMkLst>
        </pc:spChg>
      </pc:sldChg>
      <pc:sldChg chg="modSp">
        <pc:chgData name="幼婷 張田" userId="46ad747f19f22941" providerId="LiveId" clId="{93A96103-52B7-472B-B31A-EDF696929F45}" dt="2018-09-12T02:58:08.561" v="22" actId="13926"/>
        <pc:sldMkLst>
          <pc:docMk/>
          <pc:sldMk cId="3885701085" sldId="265"/>
        </pc:sldMkLst>
        <pc:spChg chg="mod">
          <ac:chgData name="幼婷 張田" userId="46ad747f19f22941" providerId="LiveId" clId="{93A96103-52B7-472B-B31A-EDF696929F45}" dt="2018-09-12T02:58:08.561" v="22" actId="13926"/>
          <ac:spMkLst>
            <pc:docMk/>
            <pc:sldMk cId="3885701085" sldId="265"/>
            <ac:spMk id="3" creationId="{F03103CE-7AB2-5D4E-AAFF-25AE3A32A865}"/>
          </ac:spMkLst>
        </pc:spChg>
      </pc:sldChg>
      <pc:sldChg chg="modSp">
        <pc:chgData name="幼婷 張田" userId="46ad747f19f22941" providerId="LiveId" clId="{93A96103-52B7-472B-B31A-EDF696929F45}" dt="2018-09-12T03:01:42.995" v="37" actId="13926"/>
        <pc:sldMkLst>
          <pc:docMk/>
          <pc:sldMk cId="1976694413" sldId="266"/>
        </pc:sldMkLst>
        <pc:spChg chg="mod">
          <ac:chgData name="幼婷 張田" userId="46ad747f19f22941" providerId="LiveId" clId="{93A96103-52B7-472B-B31A-EDF696929F45}" dt="2018-09-12T03:01:42.995" v="37" actId="13926"/>
          <ac:spMkLst>
            <pc:docMk/>
            <pc:sldMk cId="1976694413" sldId="266"/>
            <ac:spMk id="3" creationId="{FC137AEF-D703-6941-A092-8A2E30866366}"/>
          </ac:spMkLst>
        </pc:spChg>
      </pc:sldChg>
      <pc:sldChg chg="modSp">
        <pc:chgData name="幼婷 張田" userId="46ad747f19f22941" providerId="LiveId" clId="{93A96103-52B7-472B-B31A-EDF696929F45}" dt="2018-09-12T02:58:27.853" v="23" actId="13926"/>
        <pc:sldMkLst>
          <pc:docMk/>
          <pc:sldMk cId="853815414" sldId="267"/>
        </pc:sldMkLst>
        <pc:spChg chg="mod">
          <ac:chgData name="幼婷 張田" userId="46ad747f19f22941" providerId="LiveId" clId="{93A96103-52B7-472B-B31A-EDF696929F45}" dt="2018-09-12T02:58:27.853" v="23" actId="13926"/>
          <ac:spMkLst>
            <pc:docMk/>
            <pc:sldMk cId="853815414" sldId="267"/>
            <ac:spMk id="3" creationId="{BA7BE487-6B29-B346-962F-1D3B32BA5BC3}"/>
          </ac:spMkLst>
        </pc:spChg>
      </pc:sldChg>
      <pc:sldChg chg="modSp">
        <pc:chgData name="幼婷 張田" userId="46ad747f19f22941" providerId="LiveId" clId="{93A96103-52B7-472B-B31A-EDF696929F45}" dt="2018-09-12T02:58:45.307" v="24" actId="13926"/>
        <pc:sldMkLst>
          <pc:docMk/>
          <pc:sldMk cId="1744554528" sldId="268"/>
        </pc:sldMkLst>
        <pc:spChg chg="mod">
          <ac:chgData name="幼婷 張田" userId="46ad747f19f22941" providerId="LiveId" clId="{93A96103-52B7-472B-B31A-EDF696929F45}" dt="2018-09-12T02:58:45.307" v="24" actId="13926"/>
          <ac:spMkLst>
            <pc:docMk/>
            <pc:sldMk cId="1744554528" sldId="268"/>
            <ac:spMk id="3" creationId="{071680D7-149A-674F-85A6-B92D35409549}"/>
          </ac:spMkLst>
        </pc:spChg>
      </pc:sldChg>
      <pc:sldChg chg="modSp">
        <pc:chgData name="幼婷 張田" userId="46ad747f19f22941" providerId="LiveId" clId="{93A96103-52B7-472B-B31A-EDF696929F45}" dt="2018-09-12T02:54:22.389" v="12" actId="13926"/>
        <pc:sldMkLst>
          <pc:docMk/>
          <pc:sldMk cId="2679900234" sldId="269"/>
        </pc:sldMkLst>
        <pc:spChg chg="mod">
          <ac:chgData name="幼婷 張田" userId="46ad747f19f22941" providerId="LiveId" clId="{93A96103-52B7-472B-B31A-EDF696929F45}" dt="2018-09-12T02:54:22.389" v="12" actId="13926"/>
          <ac:spMkLst>
            <pc:docMk/>
            <pc:sldMk cId="2679900234" sldId="269"/>
            <ac:spMk id="3" creationId="{7D73E73B-CB59-904E-8E3D-95D7CF75218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8692E-AD57-7446-97C3-255D3B3DD56D}"/>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29EA4DA7-FB33-DF42-8DEE-854FC8F98D8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1CD8D936-2F2C-0C44-938D-669A456EF9AC}"/>
              </a:ext>
            </a:extLst>
          </p:cNvPr>
          <p:cNvSpPr>
            <a:spLocks noGrp="1"/>
          </p:cNvSpPr>
          <p:nvPr>
            <p:ph type="dt" sz="half" idx="10"/>
          </p:nvPr>
        </p:nvSpPr>
        <p:spPr/>
        <p:txBody>
          <a:bodyPr/>
          <a:lstStyle/>
          <a:p>
            <a:fld id="{A32CCF3E-E761-E749-BE13-ADCB83FCBA1C}" type="datetimeFigureOut">
              <a:rPr lang="en-US" smtClean="0"/>
              <a:t>11/28/2018</a:t>
            </a:fld>
            <a:endParaRPr lang="en-US"/>
          </a:p>
        </p:txBody>
      </p:sp>
      <p:sp>
        <p:nvSpPr>
          <p:cNvPr id="5" name="Footer Placeholder 4">
            <a:extLst>
              <a:ext uri="{FF2B5EF4-FFF2-40B4-BE49-F238E27FC236}">
                <a16:creationId xmlns:a16="http://schemas.microsoft.com/office/drawing/2014/main" id="{66B4DB9A-CDED-7F46-BE17-B18776D148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18399B-E84A-7A4A-8111-9736396FD124}"/>
              </a:ext>
            </a:extLst>
          </p:cNvPr>
          <p:cNvSpPr>
            <a:spLocks noGrp="1"/>
          </p:cNvSpPr>
          <p:nvPr>
            <p:ph type="sldNum" sz="quarter" idx="12"/>
          </p:nvPr>
        </p:nvSpPr>
        <p:spPr/>
        <p:txBody>
          <a:bodyPr/>
          <a:lstStyle/>
          <a:p>
            <a:fld id="{530DFA93-D5F7-1540-BD71-2B103E09FA59}" type="slidenum">
              <a:rPr lang="en-US" smtClean="0"/>
              <a:t>‹#›</a:t>
            </a:fld>
            <a:endParaRPr lang="en-US"/>
          </a:p>
        </p:txBody>
      </p:sp>
    </p:spTree>
    <p:extLst>
      <p:ext uri="{BB962C8B-B14F-4D97-AF65-F5344CB8AC3E}">
        <p14:creationId xmlns:p14="http://schemas.microsoft.com/office/powerpoint/2010/main" val="828838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377DA-0355-0241-BB1D-A41B2DD3B60C}"/>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D69AD356-C404-C34B-AB18-33C2A1882A0C}"/>
              </a:ext>
            </a:extLst>
          </p:cNvPr>
          <p:cNvSpPr>
            <a:spLocks noGrp="1"/>
          </p:cNvSpPr>
          <p:nvPr>
            <p:ph type="body" orient="vert" idx="1"/>
          </p:nvPr>
        </p:nvSpPr>
        <p:spPr/>
        <p:txBody>
          <a:bodyPr vert="eaVert"/>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A7D91C6-8FE0-AD4C-A180-22A0458C60C8}"/>
              </a:ext>
            </a:extLst>
          </p:cNvPr>
          <p:cNvSpPr>
            <a:spLocks noGrp="1"/>
          </p:cNvSpPr>
          <p:nvPr>
            <p:ph type="dt" sz="half" idx="10"/>
          </p:nvPr>
        </p:nvSpPr>
        <p:spPr/>
        <p:txBody>
          <a:bodyPr/>
          <a:lstStyle/>
          <a:p>
            <a:fld id="{A32CCF3E-E761-E749-BE13-ADCB83FCBA1C}" type="datetimeFigureOut">
              <a:rPr lang="en-US" smtClean="0"/>
              <a:t>11/28/2018</a:t>
            </a:fld>
            <a:endParaRPr lang="en-US"/>
          </a:p>
        </p:txBody>
      </p:sp>
      <p:sp>
        <p:nvSpPr>
          <p:cNvPr id="5" name="Footer Placeholder 4">
            <a:extLst>
              <a:ext uri="{FF2B5EF4-FFF2-40B4-BE49-F238E27FC236}">
                <a16:creationId xmlns:a16="http://schemas.microsoft.com/office/drawing/2014/main" id="{268D484E-BF46-8F4F-9A85-977B545123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F1AAF7-DF9E-AD40-B5F0-8FD0B6014CCA}"/>
              </a:ext>
            </a:extLst>
          </p:cNvPr>
          <p:cNvSpPr>
            <a:spLocks noGrp="1"/>
          </p:cNvSpPr>
          <p:nvPr>
            <p:ph type="sldNum" sz="quarter" idx="12"/>
          </p:nvPr>
        </p:nvSpPr>
        <p:spPr/>
        <p:txBody>
          <a:bodyPr/>
          <a:lstStyle/>
          <a:p>
            <a:fld id="{530DFA93-D5F7-1540-BD71-2B103E09FA59}" type="slidenum">
              <a:rPr lang="en-US" smtClean="0"/>
              <a:t>‹#›</a:t>
            </a:fld>
            <a:endParaRPr lang="en-US"/>
          </a:p>
        </p:txBody>
      </p:sp>
    </p:spTree>
    <p:extLst>
      <p:ext uri="{BB962C8B-B14F-4D97-AF65-F5344CB8AC3E}">
        <p14:creationId xmlns:p14="http://schemas.microsoft.com/office/powerpoint/2010/main" val="252397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E369342-5580-EC42-A0AB-22551A71B2B5}"/>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FA6C7B7C-03E1-8644-B728-5FCA405FAE7C}"/>
              </a:ext>
            </a:extLst>
          </p:cNvPr>
          <p:cNvSpPr>
            <a:spLocks noGrp="1"/>
          </p:cNvSpPr>
          <p:nvPr>
            <p:ph type="body" orient="vert" idx="1"/>
          </p:nvPr>
        </p:nvSpPr>
        <p:spPr>
          <a:xfrm>
            <a:off x="838200" y="365125"/>
            <a:ext cx="7734300" cy="5811838"/>
          </a:xfrm>
        </p:spPr>
        <p:txBody>
          <a:bodyPr vert="eaVert"/>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D8C2275-3D4F-9749-AD14-3D9760DB626C}"/>
              </a:ext>
            </a:extLst>
          </p:cNvPr>
          <p:cNvSpPr>
            <a:spLocks noGrp="1"/>
          </p:cNvSpPr>
          <p:nvPr>
            <p:ph type="dt" sz="half" idx="10"/>
          </p:nvPr>
        </p:nvSpPr>
        <p:spPr/>
        <p:txBody>
          <a:bodyPr/>
          <a:lstStyle/>
          <a:p>
            <a:fld id="{A32CCF3E-E761-E749-BE13-ADCB83FCBA1C}" type="datetimeFigureOut">
              <a:rPr lang="en-US" smtClean="0"/>
              <a:t>11/28/2018</a:t>
            </a:fld>
            <a:endParaRPr lang="en-US"/>
          </a:p>
        </p:txBody>
      </p:sp>
      <p:sp>
        <p:nvSpPr>
          <p:cNvPr id="5" name="Footer Placeholder 4">
            <a:extLst>
              <a:ext uri="{FF2B5EF4-FFF2-40B4-BE49-F238E27FC236}">
                <a16:creationId xmlns:a16="http://schemas.microsoft.com/office/drawing/2014/main" id="{ABB25AF6-4BCE-204E-8803-46596B20F6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62C029-E41D-4042-AC45-874DA62302A5}"/>
              </a:ext>
            </a:extLst>
          </p:cNvPr>
          <p:cNvSpPr>
            <a:spLocks noGrp="1"/>
          </p:cNvSpPr>
          <p:nvPr>
            <p:ph type="sldNum" sz="quarter" idx="12"/>
          </p:nvPr>
        </p:nvSpPr>
        <p:spPr/>
        <p:txBody>
          <a:bodyPr/>
          <a:lstStyle/>
          <a:p>
            <a:fld id="{530DFA93-D5F7-1540-BD71-2B103E09FA59}" type="slidenum">
              <a:rPr lang="en-US" smtClean="0"/>
              <a:t>‹#›</a:t>
            </a:fld>
            <a:endParaRPr lang="en-US"/>
          </a:p>
        </p:txBody>
      </p:sp>
    </p:spTree>
    <p:extLst>
      <p:ext uri="{BB962C8B-B14F-4D97-AF65-F5344CB8AC3E}">
        <p14:creationId xmlns:p14="http://schemas.microsoft.com/office/powerpoint/2010/main" val="2570961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BD9E3-FBEF-0B44-9C00-1E420FF5CC1D}"/>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F4F996B3-BD96-B842-827B-9CEE5FD5DE4B}"/>
              </a:ext>
            </a:extLst>
          </p:cNvPr>
          <p:cNvSpPr>
            <a:spLocks noGrp="1"/>
          </p:cNvSpPr>
          <p:nvPr>
            <p:ph idx="1"/>
          </p:nvPr>
        </p:nvSpPr>
        <p:spPr/>
        <p:txBody>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D138486-D4BD-084F-9A7F-A0F816BE42A3}"/>
              </a:ext>
            </a:extLst>
          </p:cNvPr>
          <p:cNvSpPr>
            <a:spLocks noGrp="1"/>
          </p:cNvSpPr>
          <p:nvPr>
            <p:ph type="dt" sz="half" idx="10"/>
          </p:nvPr>
        </p:nvSpPr>
        <p:spPr/>
        <p:txBody>
          <a:bodyPr/>
          <a:lstStyle/>
          <a:p>
            <a:fld id="{A32CCF3E-E761-E749-BE13-ADCB83FCBA1C}" type="datetimeFigureOut">
              <a:rPr lang="en-US" smtClean="0"/>
              <a:t>11/28/2018</a:t>
            </a:fld>
            <a:endParaRPr lang="en-US"/>
          </a:p>
        </p:txBody>
      </p:sp>
      <p:sp>
        <p:nvSpPr>
          <p:cNvPr id="5" name="Footer Placeholder 4">
            <a:extLst>
              <a:ext uri="{FF2B5EF4-FFF2-40B4-BE49-F238E27FC236}">
                <a16:creationId xmlns:a16="http://schemas.microsoft.com/office/drawing/2014/main" id="{F3A4E043-8A1B-6747-B38F-0E15E90BAA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B08A4C-2DEC-5C46-9C71-3A6258BFD8BB}"/>
              </a:ext>
            </a:extLst>
          </p:cNvPr>
          <p:cNvSpPr>
            <a:spLocks noGrp="1"/>
          </p:cNvSpPr>
          <p:nvPr>
            <p:ph type="sldNum" sz="quarter" idx="12"/>
          </p:nvPr>
        </p:nvSpPr>
        <p:spPr/>
        <p:txBody>
          <a:bodyPr/>
          <a:lstStyle/>
          <a:p>
            <a:fld id="{530DFA93-D5F7-1540-BD71-2B103E09FA59}" type="slidenum">
              <a:rPr lang="en-US" smtClean="0"/>
              <a:t>‹#›</a:t>
            </a:fld>
            <a:endParaRPr lang="en-US"/>
          </a:p>
        </p:txBody>
      </p:sp>
    </p:spTree>
    <p:extLst>
      <p:ext uri="{BB962C8B-B14F-4D97-AF65-F5344CB8AC3E}">
        <p14:creationId xmlns:p14="http://schemas.microsoft.com/office/powerpoint/2010/main" val="1941038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3E986-9346-6244-B54F-15B0B0623EC2}"/>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975B022A-1195-054D-ABD9-1298C92FA34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Edit Master text styles</a:t>
            </a:r>
          </a:p>
        </p:txBody>
      </p:sp>
      <p:sp>
        <p:nvSpPr>
          <p:cNvPr id="4" name="Date Placeholder 3">
            <a:extLst>
              <a:ext uri="{FF2B5EF4-FFF2-40B4-BE49-F238E27FC236}">
                <a16:creationId xmlns:a16="http://schemas.microsoft.com/office/drawing/2014/main" id="{F42B2BBB-37F6-3C43-89B3-70126ABF5728}"/>
              </a:ext>
            </a:extLst>
          </p:cNvPr>
          <p:cNvSpPr>
            <a:spLocks noGrp="1"/>
          </p:cNvSpPr>
          <p:nvPr>
            <p:ph type="dt" sz="half" idx="10"/>
          </p:nvPr>
        </p:nvSpPr>
        <p:spPr/>
        <p:txBody>
          <a:bodyPr/>
          <a:lstStyle/>
          <a:p>
            <a:fld id="{A32CCF3E-E761-E749-BE13-ADCB83FCBA1C}" type="datetimeFigureOut">
              <a:rPr lang="en-US" smtClean="0"/>
              <a:t>11/28/2018</a:t>
            </a:fld>
            <a:endParaRPr lang="en-US"/>
          </a:p>
        </p:txBody>
      </p:sp>
      <p:sp>
        <p:nvSpPr>
          <p:cNvPr id="5" name="Footer Placeholder 4">
            <a:extLst>
              <a:ext uri="{FF2B5EF4-FFF2-40B4-BE49-F238E27FC236}">
                <a16:creationId xmlns:a16="http://schemas.microsoft.com/office/drawing/2014/main" id="{217D0C80-517E-4549-AF6C-FB4B0FDA95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27216E-E9E2-E74D-BBC2-15B9310D645E}"/>
              </a:ext>
            </a:extLst>
          </p:cNvPr>
          <p:cNvSpPr>
            <a:spLocks noGrp="1"/>
          </p:cNvSpPr>
          <p:nvPr>
            <p:ph type="sldNum" sz="quarter" idx="12"/>
          </p:nvPr>
        </p:nvSpPr>
        <p:spPr/>
        <p:txBody>
          <a:bodyPr/>
          <a:lstStyle/>
          <a:p>
            <a:fld id="{530DFA93-D5F7-1540-BD71-2B103E09FA59}" type="slidenum">
              <a:rPr lang="en-US" smtClean="0"/>
              <a:t>‹#›</a:t>
            </a:fld>
            <a:endParaRPr lang="en-US"/>
          </a:p>
        </p:txBody>
      </p:sp>
    </p:spTree>
    <p:extLst>
      <p:ext uri="{BB962C8B-B14F-4D97-AF65-F5344CB8AC3E}">
        <p14:creationId xmlns:p14="http://schemas.microsoft.com/office/powerpoint/2010/main" val="4042529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D1C3C-E745-3B43-8CBD-375A9DA4509C}"/>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A4753481-3233-6543-872A-FBB39159E036}"/>
              </a:ext>
            </a:extLst>
          </p:cNvPr>
          <p:cNvSpPr>
            <a:spLocks noGrp="1"/>
          </p:cNvSpPr>
          <p:nvPr>
            <p:ph sz="half" idx="1"/>
          </p:nvPr>
        </p:nvSpPr>
        <p:spPr>
          <a:xfrm>
            <a:off x="838200" y="1825625"/>
            <a:ext cx="5181600" cy="4351338"/>
          </a:xfrm>
        </p:spPr>
        <p:txBody>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40358916-9CA0-2144-822D-AEC6EC330667}"/>
              </a:ext>
            </a:extLst>
          </p:cNvPr>
          <p:cNvSpPr>
            <a:spLocks noGrp="1"/>
          </p:cNvSpPr>
          <p:nvPr>
            <p:ph sz="half" idx="2"/>
          </p:nvPr>
        </p:nvSpPr>
        <p:spPr>
          <a:xfrm>
            <a:off x="6172200" y="1825625"/>
            <a:ext cx="5181600" cy="4351338"/>
          </a:xfrm>
        </p:spPr>
        <p:txBody>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44EE3F18-45FC-474B-94A8-BA8F1057D1F8}"/>
              </a:ext>
            </a:extLst>
          </p:cNvPr>
          <p:cNvSpPr>
            <a:spLocks noGrp="1"/>
          </p:cNvSpPr>
          <p:nvPr>
            <p:ph type="dt" sz="half" idx="10"/>
          </p:nvPr>
        </p:nvSpPr>
        <p:spPr/>
        <p:txBody>
          <a:bodyPr/>
          <a:lstStyle/>
          <a:p>
            <a:fld id="{A32CCF3E-E761-E749-BE13-ADCB83FCBA1C}" type="datetimeFigureOut">
              <a:rPr lang="en-US" smtClean="0"/>
              <a:t>11/28/2018</a:t>
            </a:fld>
            <a:endParaRPr lang="en-US"/>
          </a:p>
        </p:txBody>
      </p:sp>
      <p:sp>
        <p:nvSpPr>
          <p:cNvPr id="6" name="Footer Placeholder 5">
            <a:extLst>
              <a:ext uri="{FF2B5EF4-FFF2-40B4-BE49-F238E27FC236}">
                <a16:creationId xmlns:a16="http://schemas.microsoft.com/office/drawing/2014/main" id="{55DF7762-34FC-484A-8A30-560B27ED0FC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412E2D-482D-F348-8242-17F857699B90}"/>
              </a:ext>
            </a:extLst>
          </p:cNvPr>
          <p:cNvSpPr>
            <a:spLocks noGrp="1"/>
          </p:cNvSpPr>
          <p:nvPr>
            <p:ph type="sldNum" sz="quarter" idx="12"/>
          </p:nvPr>
        </p:nvSpPr>
        <p:spPr/>
        <p:txBody>
          <a:bodyPr/>
          <a:lstStyle/>
          <a:p>
            <a:fld id="{530DFA93-D5F7-1540-BD71-2B103E09FA59}" type="slidenum">
              <a:rPr lang="en-US" smtClean="0"/>
              <a:t>‹#›</a:t>
            </a:fld>
            <a:endParaRPr lang="en-US"/>
          </a:p>
        </p:txBody>
      </p:sp>
    </p:spTree>
    <p:extLst>
      <p:ext uri="{BB962C8B-B14F-4D97-AF65-F5344CB8AC3E}">
        <p14:creationId xmlns:p14="http://schemas.microsoft.com/office/powerpoint/2010/main" val="495992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3E934-5210-AA46-8E9D-F8E97258E451}"/>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0E680B46-095B-844B-8FBF-3503B0C58E0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Edit Master text styles</a:t>
            </a:r>
          </a:p>
        </p:txBody>
      </p:sp>
      <p:sp>
        <p:nvSpPr>
          <p:cNvPr id="4" name="Content Placeholder 3">
            <a:extLst>
              <a:ext uri="{FF2B5EF4-FFF2-40B4-BE49-F238E27FC236}">
                <a16:creationId xmlns:a16="http://schemas.microsoft.com/office/drawing/2014/main" id="{913BD603-3BDD-E544-874B-2DFA6E18C122}"/>
              </a:ext>
            </a:extLst>
          </p:cNvPr>
          <p:cNvSpPr>
            <a:spLocks noGrp="1"/>
          </p:cNvSpPr>
          <p:nvPr>
            <p:ph sz="half" idx="2"/>
          </p:nvPr>
        </p:nvSpPr>
        <p:spPr>
          <a:xfrm>
            <a:off x="839788" y="2505075"/>
            <a:ext cx="5157787" cy="3684588"/>
          </a:xfrm>
        </p:spPr>
        <p:txBody>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81B2A7EE-C933-F747-96B2-09E062B0807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Edit Master text styles</a:t>
            </a:r>
          </a:p>
        </p:txBody>
      </p:sp>
      <p:sp>
        <p:nvSpPr>
          <p:cNvPr id="6" name="Content Placeholder 5">
            <a:extLst>
              <a:ext uri="{FF2B5EF4-FFF2-40B4-BE49-F238E27FC236}">
                <a16:creationId xmlns:a16="http://schemas.microsoft.com/office/drawing/2014/main" id="{E5CB4563-61B5-AC42-B34D-07148F21EC3F}"/>
              </a:ext>
            </a:extLst>
          </p:cNvPr>
          <p:cNvSpPr>
            <a:spLocks noGrp="1"/>
          </p:cNvSpPr>
          <p:nvPr>
            <p:ph sz="quarter" idx="4"/>
          </p:nvPr>
        </p:nvSpPr>
        <p:spPr>
          <a:xfrm>
            <a:off x="6172200" y="2505075"/>
            <a:ext cx="5183188" cy="3684588"/>
          </a:xfrm>
        </p:spPr>
        <p:txBody>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0C0D8311-6B54-4A48-80DC-F51FA73E49B3}"/>
              </a:ext>
            </a:extLst>
          </p:cNvPr>
          <p:cNvSpPr>
            <a:spLocks noGrp="1"/>
          </p:cNvSpPr>
          <p:nvPr>
            <p:ph type="dt" sz="half" idx="10"/>
          </p:nvPr>
        </p:nvSpPr>
        <p:spPr/>
        <p:txBody>
          <a:bodyPr/>
          <a:lstStyle/>
          <a:p>
            <a:fld id="{A32CCF3E-E761-E749-BE13-ADCB83FCBA1C}" type="datetimeFigureOut">
              <a:rPr lang="en-US" smtClean="0"/>
              <a:t>11/28/2018</a:t>
            </a:fld>
            <a:endParaRPr lang="en-US"/>
          </a:p>
        </p:txBody>
      </p:sp>
      <p:sp>
        <p:nvSpPr>
          <p:cNvPr id="8" name="Footer Placeholder 7">
            <a:extLst>
              <a:ext uri="{FF2B5EF4-FFF2-40B4-BE49-F238E27FC236}">
                <a16:creationId xmlns:a16="http://schemas.microsoft.com/office/drawing/2014/main" id="{7A50CF90-BF49-C349-BA89-D3E018A6EFB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680D47B-0E11-A944-B808-152BD953F3C2}"/>
              </a:ext>
            </a:extLst>
          </p:cNvPr>
          <p:cNvSpPr>
            <a:spLocks noGrp="1"/>
          </p:cNvSpPr>
          <p:nvPr>
            <p:ph type="sldNum" sz="quarter" idx="12"/>
          </p:nvPr>
        </p:nvSpPr>
        <p:spPr/>
        <p:txBody>
          <a:bodyPr/>
          <a:lstStyle/>
          <a:p>
            <a:fld id="{530DFA93-D5F7-1540-BD71-2B103E09FA59}" type="slidenum">
              <a:rPr lang="en-US" smtClean="0"/>
              <a:t>‹#›</a:t>
            </a:fld>
            <a:endParaRPr lang="en-US"/>
          </a:p>
        </p:txBody>
      </p:sp>
    </p:spTree>
    <p:extLst>
      <p:ext uri="{BB962C8B-B14F-4D97-AF65-F5344CB8AC3E}">
        <p14:creationId xmlns:p14="http://schemas.microsoft.com/office/powerpoint/2010/main" val="3944957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5576D-1AE9-964A-962C-D3DDF429EDD6}"/>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E5F7FB91-DC5F-A849-B749-C093CFA70B48}"/>
              </a:ext>
            </a:extLst>
          </p:cNvPr>
          <p:cNvSpPr>
            <a:spLocks noGrp="1"/>
          </p:cNvSpPr>
          <p:nvPr>
            <p:ph type="dt" sz="half" idx="10"/>
          </p:nvPr>
        </p:nvSpPr>
        <p:spPr/>
        <p:txBody>
          <a:bodyPr/>
          <a:lstStyle/>
          <a:p>
            <a:fld id="{A32CCF3E-E761-E749-BE13-ADCB83FCBA1C}" type="datetimeFigureOut">
              <a:rPr lang="en-US" smtClean="0"/>
              <a:t>11/28/2018</a:t>
            </a:fld>
            <a:endParaRPr lang="en-US"/>
          </a:p>
        </p:txBody>
      </p:sp>
      <p:sp>
        <p:nvSpPr>
          <p:cNvPr id="4" name="Footer Placeholder 3">
            <a:extLst>
              <a:ext uri="{FF2B5EF4-FFF2-40B4-BE49-F238E27FC236}">
                <a16:creationId xmlns:a16="http://schemas.microsoft.com/office/drawing/2014/main" id="{1564857A-42D5-8048-9893-F9DB353FFD0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D235CF2-B87F-7346-90C2-D9D5140C45B6}"/>
              </a:ext>
            </a:extLst>
          </p:cNvPr>
          <p:cNvSpPr>
            <a:spLocks noGrp="1"/>
          </p:cNvSpPr>
          <p:nvPr>
            <p:ph type="sldNum" sz="quarter" idx="12"/>
          </p:nvPr>
        </p:nvSpPr>
        <p:spPr/>
        <p:txBody>
          <a:bodyPr/>
          <a:lstStyle/>
          <a:p>
            <a:fld id="{530DFA93-D5F7-1540-BD71-2B103E09FA59}" type="slidenum">
              <a:rPr lang="en-US" smtClean="0"/>
              <a:t>‹#›</a:t>
            </a:fld>
            <a:endParaRPr lang="en-US"/>
          </a:p>
        </p:txBody>
      </p:sp>
    </p:spTree>
    <p:extLst>
      <p:ext uri="{BB962C8B-B14F-4D97-AF65-F5344CB8AC3E}">
        <p14:creationId xmlns:p14="http://schemas.microsoft.com/office/powerpoint/2010/main" val="2918447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8F70475-0AA6-B94F-A685-49E0AC824E32}"/>
              </a:ext>
            </a:extLst>
          </p:cNvPr>
          <p:cNvSpPr>
            <a:spLocks noGrp="1"/>
          </p:cNvSpPr>
          <p:nvPr>
            <p:ph type="dt" sz="half" idx="10"/>
          </p:nvPr>
        </p:nvSpPr>
        <p:spPr/>
        <p:txBody>
          <a:bodyPr/>
          <a:lstStyle/>
          <a:p>
            <a:fld id="{A32CCF3E-E761-E749-BE13-ADCB83FCBA1C}" type="datetimeFigureOut">
              <a:rPr lang="en-US" smtClean="0"/>
              <a:t>11/28/2018</a:t>
            </a:fld>
            <a:endParaRPr lang="en-US"/>
          </a:p>
        </p:txBody>
      </p:sp>
      <p:sp>
        <p:nvSpPr>
          <p:cNvPr id="3" name="Footer Placeholder 2">
            <a:extLst>
              <a:ext uri="{FF2B5EF4-FFF2-40B4-BE49-F238E27FC236}">
                <a16:creationId xmlns:a16="http://schemas.microsoft.com/office/drawing/2014/main" id="{866576AC-1DAB-3D46-B59D-7B93DBA8677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DA4DF40-0FD4-F34A-B426-1EBE55E6D9A7}"/>
              </a:ext>
            </a:extLst>
          </p:cNvPr>
          <p:cNvSpPr>
            <a:spLocks noGrp="1"/>
          </p:cNvSpPr>
          <p:nvPr>
            <p:ph type="sldNum" sz="quarter" idx="12"/>
          </p:nvPr>
        </p:nvSpPr>
        <p:spPr/>
        <p:txBody>
          <a:bodyPr/>
          <a:lstStyle/>
          <a:p>
            <a:fld id="{530DFA93-D5F7-1540-BD71-2B103E09FA59}" type="slidenum">
              <a:rPr lang="en-US" smtClean="0"/>
              <a:t>‹#›</a:t>
            </a:fld>
            <a:endParaRPr lang="en-US"/>
          </a:p>
        </p:txBody>
      </p:sp>
    </p:spTree>
    <p:extLst>
      <p:ext uri="{BB962C8B-B14F-4D97-AF65-F5344CB8AC3E}">
        <p14:creationId xmlns:p14="http://schemas.microsoft.com/office/powerpoint/2010/main" val="809903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00174-ED63-0545-A1B8-2D2307EBA1F6}"/>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95213748-8694-E242-898A-9A20188EF68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83C3AFD0-EF5A-0043-9F47-E8EF40E5AD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Edit Master text styles</a:t>
            </a:r>
          </a:p>
        </p:txBody>
      </p:sp>
      <p:sp>
        <p:nvSpPr>
          <p:cNvPr id="5" name="Date Placeholder 4">
            <a:extLst>
              <a:ext uri="{FF2B5EF4-FFF2-40B4-BE49-F238E27FC236}">
                <a16:creationId xmlns:a16="http://schemas.microsoft.com/office/drawing/2014/main" id="{294D0071-56CD-F84D-9F4B-B18B3E9A6FF9}"/>
              </a:ext>
            </a:extLst>
          </p:cNvPr>
          <p:cNvSpPr>
            <a:spLocks noGrp="1"/>
          </p:cNvSpPr>
          <p:nvPr>
            <p:ph type="dt" sz="half" idx="10"/>
          </p:nvPr>
        </p:nvSpPr>
        <p:spPr/>
        <p:txBody>
          <a:bodyPr/>
          <a:lstStyle/>
          <a:p>
            <a:fld id="{A32CCF3E-E761-E749-BE13-ADCB83FCBA1C}" type="datetimeFigureOut">
              <a:rPr lang="en-US" smtClean="0"/>
              <a:t>11/28/2018</a:t>
            </a:fld>
            <a:endParaRPr lang="en-US"/>
          </a:p>
        </p:txBody>
      </p:sp>
      <p:sp>
        <p:nvSpPr>
          <p:cNvPr id="6" name="Footer Placeholder 5">
            <a:extLst>
              <a:ext uri="{FF2B5EF4-FFF2-40B4-BE49-F238E27FC236}">
                <a16:creationId xmlns:a16="http://schemas.microsoft.com/office/drawing/2014/main" id="{C002D514-6D40-EE4D-9926-B688887E97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CA5406-104E-CB4C-BCF9-5349E279898D}"/>
              </a:ext>
            </a:extLst>
          </p:cNvPr>
          <p:cNvSpPr>
            <a:spLocks noGrp="1"/>
          </p:cNvSpPr>
          <p:nvPr>
            <p:ph type="sldNum" sz="quarter" idx="12"/>
          </p:nvPr>
        </p:nvSpPr>
        <p:spPr/>
        <p:txBody>
          <a:bodyPr/>
          <a:lstStyle/>
          <a:p>
            <a:fld id="{530DFA93-D5F7-1540-BD71-2B103E09FA59}" type="slidenum">
              <a:rPr lang="en-US" smtClean="0"/>
              <a:t>‹#›</a:t>
            </a:fld>
            <a:endParaRPr lang="en-US"/>
          </a:p>
        </p:txBody>
      </p:sp>
    </p:spTree>
    <p:extLst>
      <p:ext uri="{BB962C8B-B14F-4D97-AF65-F5344CB8AC3E}">
        <p14:creationId xmlns:p14="http://schemas.microsoft.com/office/powerpoint/2010/main" val="16847017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A0A6F-2380-E249-8841-340019CDD6F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93A30439-7F07-294D-9EC2-6B801692C72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615EC17-E47E-0C44-9097-3D69FE1887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Edit Master text styles</a:t>
            </a:r>
          </a:p>
        </p:txBody>
      </p:sp>
      <p:sp>
        <p:nvSpPr>
          <p:cNvPr id="5" name="Date Placeholder 4">
            <a:extLst>
              <a:ext uri="{FF2B5EF4-FFF2-40B4-BE49-F238E27FC236}">
                <a16:creationId xmlns:a16="http://schemas.microsoft.com/office/drawing/2014/main" id="{8DF829A8-3B03-C841-B348-68BAEAD04234}"/>
              </a:ext>
            </a:extLst>
          </p:cNvPr>
          <p:cNvSpPr>
            <a:spLocks noGrp="1"/>
          </p:cNvSpPr>
          <p:nvPr>
            <p:ph type="dt" sz="half" idx="10"/>
          </p:nvPr>
        </p:nvSpPr>
        <p:spPr/>
        <p:txBody>
          <a:bodyPr/>
          <a:lstStyle/>
          <a:p>
            <a:fld id="{A32CCF3E-E761-E749-BE13-ADCB83FCBA1C}" type="datetimeFigureOut">
              <a:rPr lang="en-US" smtClean="0"/>
              <a:t>11/28/2018</a:t>
            </a:fld>
            <a:endParaRPr lang="en-US"/>
          </a:p>
        </p:txBody>
      </p:sp>
      <p:sp>
        <p:nvSpPr>
          <p:cNvPr id="6" name="Footer Placeholder 5">
            <a:extLst>
              <a:ext uri="{FF2B5EF4-FFF2-40B4-BE49-F238E27FC236}">
                <a16:creationId xmlns:a16="http://schemas.microsoft.com/office/drawing/2014/main" id="{440BCF55-1EC5-4047-8B1F-647E6268560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13205B9-EC42-6442-B1DC-AC10970EB799}"/>
              </a:ext>
            </a:extLst>
          </p:cNvPr>
          <p:cNvSpPr>
            <a:spLocks noGrp="1"/>
          </p:cNvSpPr>
          <p:nvPr>
            <p:ph type="sldNum" sz="quarter" idx="12"/>
          </p:nvPr>
        </p:nvSpPr>
        <p:spPr/>
        <p:txBody>
          <a:bodyPr/>
          <a:lstStyle/>
          <a:p>
            <a:fld id="{530DFA93-D5F7-1540-BD71-2B103E09FA59}" type="slidenum">
              <a:rPr lang="en-US" smtClean="0"/>
              <a:t>‹#›</a:t>
            </a:fld>
            <a:endParaRPr lang="en-US"/>
          </a:p>
        </p:txBody>
      </p:sp>
    </p:spTree>
    <p:extLst>
      <p:ext uri="{BB962C8B-B14F-4D97-AF65-F5344CB8AC3E}">
        <p14:creationId xmlns:p14="http://schemas.microsoft.com/office/powerpoint/2010/main" val="36646337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00CB2C9-0699-E447-A8B4-BA5DF0D63EE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CC1BAC50-C8DB-5F4B-9838-112FB8BB550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DF91E51-C5A8-924E-964E-C1B3F656863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2CCF3E-E761-E749-BE13-ADCB83FCBA1C}" type="datetimeFigureOut">
              <a:rPr lang="en-US" smtClean="0"/>
              <a:t>11/28/2018</a:t>
            </a:fld>
            <a:endParaRPr lang="en-US"/>
          </a:p>
        </p:txBody>
      </p:sp>
      <p:sp>
        <p:nvSpPr>
          <p:cNvPr id="5" name="Footer Placeholder 4">
            <a:extLst>
              <a:ext uri="{FF2B5EF4-FFF2-40B4-BE49-F238E27FC236}">
                <a16:creationId xmlns:a16="http://schemas.microsoft.com/office/drawing/2014/main" id="{F1E48CA2-2881-1049-8175-0E5BACAD90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8E245A6-8758-8141-B645-CD6AE1F50F9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0DFA93-D5F7-1540-BD71-2B103E09FA59}" type="slidenum">
              <a:rPr lang="en-US" smtClean="0"/>
              <a:t>‹#›</a:t>
            </a:fld>
            <a:endParaRPr lang="en-US"/>
          </a:p>
        </p:txBody>
      </p:sp>
    </p:spTree>
    <p:extLst>
      <p:ext uri="{BB962C8B-B14F-4D97-AF65-F5344CB8AC3E}">
        <p14:creationId xmlns:p14="http://schemas.microsoft.com/office/powerpoint/2010/main" val="33312221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C2C89-A708-1D4E-A48C-9171098F69A0}"/>
              </a:ext>
            </a:extLst>
          </p:cNvPr>
          <p:cNvSpPr>
            <a:spLocks noGrp="1"/>
          </p:cNvSpPr>
          <p:nvPr>
            <p:ph type="ctrTitle"/>
          </p:nvPr>
        </p:nvSpPr>
        <p:spPr/>
        <p:txBody>
          <a:bodyPr/>
          <a:lstStyle/>
          <a:p>
            <a:r>
              <a:rPr lang="en-US" altLang="zh-TW"/>
              <a:t>Prophecy</a:t>
            </a:r>
            <a:r>
              <a:rPr lang="zh-TW" altLang="en-US"/>
              <a:t> </a:t>
            </a:r>
            <a:r>
              <a:rPr lang="en-US" altLang="zh-TW"/>
              <a:t>for</a:t>
            </a:r>
            <a:r>
              <a:rPr lang="zh-TW" altLang="en-US"/>
              <a:t> </a:t>
            </a:r>
            <a:r>
              <a:rPr lang="en-US" altLang="zh-TW"/>
              <a:t>HIC</a:t>
            </a:r>
            <a:endParaRPr lang="en-US"/>
          </a:p>
        </p:txBody>
      </p:sp>
      <p:sp>
        <p:nvSpPr>
          <p:cNvPr id="3" name="Subtitle 2">
            <a:extLst>
              <a:ext uri="{FF2B5EF4-FFF2-40B4-BE49-F238E27FC236}">
                <a16:creationId xmlns:a16="http://schemas.microsoft.com/office/drawing/2014/main" id="{1B8FF16F-7B84-6C47-82FA-B04894ECC060}"/>
              </a:ext>
            </a:extLst>
          </p:cNvPr>
          <p:cNvSpPr>
            <a:spLocks noGrp="1"/>
          </p:cNvSpPr>
          <p:nvPr>
            <p:ph type="subTitle" idx="1"/>
          </p:nvPr>
        </p:nvSpPr>
        <p:spPr/>
        <p:txBody>
          <a:bodyPr/>
          <a:lstStyle/>
          <a:p>
            <a:r>
              <a:rPr lang="en-US" altLang="zh-TW"/>
              <a:t>7/27/2018</a:t>
            </a:r>
            <a:endParaRPr lang="en-GB" altLang="zh-TW"/>
          </a:p>
          <a:p>
            <a:r>
              <a:rPr lang="en-US" altLang="zh-TW"/>
              <a:t>Via</a:t>
            </a:r>
            <a:r>
              <a:rPr lang="zh-TW" altLang="en-US"/>
              <a:t> </a:t>
            </a:r>
            <a:r>
              <a:rPr lang="en-US" altLang="zh-TW"/>
              <a:t>Torrey</a:t>
            </a:r>
            <a:r>
              <a:rPr lang="zh-TW" altLang="en-US"/>
              <a:t> </a:t>
            </a:r>
            <a:r>
              <a:rPr lang="en-US" altLang="zh-TW"/>
              <a:t>Harper</a:t>
            </a:r>
            <a:endParaRPr lang="en-US"/>
          </a:p>
        </p:txBody>
      </p:sp>
    </p:spTree>
    <p:extLst>
      <p:ext uri="{BB962C8B-B14F-4D97-AF65-F5344CB8AC3E}">
        <p14:creationId xmlns:p14="http://schemas.microsoft.com/office/powerpoint/2010/main" val="23018459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07B52DC-9FF4-3D48-9840-AC1890318408}"/>
              </a:ext>
            </a:extLst>
          </p:cNvPr>
          <p:cNvSpPr>
            <a:spLocks noGrp="1"/>
          </p:cNvSpPr>
          <p:nvPr>
            <p:ph idx="1"/>
          </p:nvPr>
        </p:nvSpPr>
        <p:spPr>
          <a:xfrm>
            <a:off x="1006971" y="523081"/>
            <a:ext cx="10515600" cy="5811838"/>
          </a:xfrm>
        </p:spPr>
        <p:txBody>
          <a:bodyPr>
            <a:noAutofit/>
          </a:bodyPr>
          <a:lstStyle/>
          <a:p>
            <a:r>
              <a:rPr lang="en-GB" sz="3600" dirty="0">
                <a:effectLst/>
                <a:latin typeface="Calibri" panose="020F0502020204030204" pitchFamily="34" charset="0"/>
                <a:ea typeface="PMingLiU" panose="02020500000000000000" pitchFamily="18" charset="-120"/>
                <a:cs typeface="Times New Roman" panose="02020603050405020304" pitchFamily="18" charset="0"/>
              </a:rPr>
              <a:t>I feel like there is even a wave of prayer that the Lord says I am going to cause the night watch the night watch the night watching I just see these hours of prayer and intercession and the fragrance in the incense of God rising up out of that place and that you'll see the glory, it's almost like that that the cloud by day and the pillar of fire by night </a:t>
            </a:r>
            <a:r>
              <a:rPr lang="zh-TW" sz="3600" b="1" dirty="0">
                <a:effectLst/>
                <a:latin typeface="Microsoft JhengHei" panose="020B0604030504040204" pitchFamily="34" charset="-120"/>
                <a:ea typeface="Microsoft JhengHei" panose="020B0604030504040204" pitchFamily="34" charset="-120"/>
                <a:cs typeface="Times New Roman" panose="02020603050405020304" pitchFamily="18" charset="0"/>
              </a:rPr>
              <a:t>我也感受到甚至</a:t>
            </a:r>
            <a:r>
              <a:rPr lang="zh-TW" sz="3600" b="1" dirty="0">
                <a:effectLst/>
                <a:highlight>
                  <a:srgbClr val="FFFF00"/>
                </a:highlight>
                <a:latin typeface="Microsoft JhengHei" panose="020B0604030504040204" pitchFamily="34" charset="-120"/>
                <a:ea typeface="Microsoft JhengHei" panose="020B0604030504040204" pitchFamily="34" charset="-120"/>
                <a:cs typeface="Times New Roman" panose="02020603050405020304" pitchFamily="18" charset="0"/>
              </a:rPr>
              <a:t>有一個禱告的浪潮</a:t>
            </a:r>
            <a:r>
              <a:rPr lang="zh-TW" sz="3600" b="1" dirty="0">
                <a:effectLst/>
                <a:latin typeface="Microsoft JhengHei" panose="020B0604030504040204" pitchFamily="34" charset="-120"/>
                <a:ea typeface="Microsoft JhengHei" panose="020B0604030504040204" pitchFamily="34" charset="-120"/>
                <a:cs typeface="Times New Roman" panose="02020603050405020304" pitchFamily="18" charset="0"/>
              </a:rPr>
              <a:t>，而主說我要造成一個</a:t>
            </a:r>
            <a:r>
              <a:rPr lang="zh-TW" sz="3600" b="1" dirty="0">
                <a:effectLst/>
                <a:highlight>
                  <a:srgbClr val="FFFF00"/>
                </a:highlight>
                <a:latin typeface="Microsoft JhengHei" panose="020B0604030504040204" pitchFamily="34" charset="-120"/>
                <a:ea typeface="Microsoft JhengHei" panose="020B0604030504040204" pitchFamily="34" charset="-120"/>
                <a:cs typeface="Times New Roman" panose="02020603050405020304" pitchFamily="18" charset="0"/>
              </a:rPr>
              <a:t>夜間的守望，夜間的守望，夜間的守望，我看到在這時候的禱告與代禱以及禱告的馨香煙雲在那地升起，</a:t>
            </a:r>
            <a:r>
              <a:rPr lang="zh-TW" sz="3600" b="1" dirty="0">
                <a:effectLst/>
                <a:latin typeface="Microsoft JhengHei" panose="020B0604030504040204" pitchFamily="34" charset="-120"/>
                <a:ea typeface="Microsoft JhengHei" panose="020B0604030504040204" pitchFamily="34" charset="-120"/>
                <a:cs typeface="Times New Roman" panose="02020603050405020304" pitchFamily="18" charset="0"/>
              </a:rPr>
              <a:t>你會看見神的榮耀，幾乎就像是白天的雲柱，夜間的火柱。</a:t>
            </a:r>
            <a:endParaRPr lang="en-GB" sz="3600" b="1" dirty="0">
              <a:effectLst/>
              <a:latin typeface="Microsoft JhengHei" panose="020B0604030504040204" pitchFamily="34" charset="-120"/>
              <a:ea typeface="Microsoft JhengHei" panose="020B0604030504040204" pitchFamily="34" charset="-120"/>
              <a:cs typeface="Times New Roman" panose="02020603050405020304" pitchFamily="18" charset="0"/>
            </a:endParaRPr>
          </a:p>
        </p:txBody>
      </p:sp>
    </p:spTree>
    <p:extLst>
      <p:ext uri="{BB962C8B-B14F-4D97-AF65-F5344CB8AC3E}">
        <p14:creationId xmlns:p14="http://schemas.microsoft.com/office/powerpoint/2010/main" val="22400427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3103CE-7AB2-5D4E-AAFF-25AE3A32A865}"/>
              </a:ext>
            </a:extLst>
          </p:cNvPr>
          <p:cNvSpPr>
            <a:spLocks noGrp="1"/>
          </p:cNvSpPr>
          <p:nvPr>
            <p:ph idx="1"/>
          </p:nvPr>
        </p:nvSpPr>
        <p:spPr>
          <a:xfrm>
            <a:off x="888831" y="168772"/>
            <a:ext cx="10779980" cy="6137747"/>
          </a:xfrm>
        </p:spPr>
        <p:txBody>
          <a:bodyPr>
            <a:noAutofit/>
          </a:bodyPr>
          <a:lstStyle/>
          <a:p>
            <a:r>
              <a:rPr lang="en-GB" sz="3600" dirty="0">
                <a:effectLst/>
                <a:latin typeface="Calibri" panose="020F0502020204030204" pitchFamily="34" charset="0"/>
                <a:ea typeface="PMingLiU" panose="02020500000000000000" pitchFamily="18" charset="-120"/>
                <a:cs typeface="Times New Roman" panose="02020603050405020304" pitchFamily="18" charset="0"/>
              </a:rPr>
              <a:t>And the Lord says you will see a new realm and demonstration of tangible supernatural presence of God even in your midst, for the Lord says, yes, I raise up even a house of prayer round about you and says the spirit of God.</a:t>
            </a:r>
          </a:p>
          <a:p>
            <a:r>
              <a:rPr lang="zh-TW" sz="3600" b="1" dirty="0">
                <a:effectLst/>
                <a:latin typeface="Microsoft JhengHei" panose="020B0604030504040204" pitchFamily="34" charset="-120"/>
                <a:ea typeface="Microsoft JhengHei" panose="020B0604030504040204" pitchFamily="34" charset="-120"/>
                <a:cs typeface="Times New Roman" panose="02020603050405020304" pitchFamily="18" charset="0"/>
              </a:rPr>
              <a:t>然後主說你會看到一個</a:t>
            </a:r>
            <a:r>
              <a:rPr lang="zh-TW" sz="3600" b="1" dirty="0">
                <a:effectLst/>
                <a:highlight>
                  <a:srgbClr val="FFFF00"/>
                </a:highlight>
                <a:latin typeface="Microsoft JhengHei" panose="020B0604030504040204" pitchFamily="34" charset="-120"/>
                <a:ea typeface="Microsoft JhengHei" panose="020B0604030504040204" pitchFamily="34" charset="-120"/>
                <a:cs typeface="Times New Roman" panose="02020603050405020304" pitchFamily="18" charset="0"/>
              </a:rPr>
              <a:t>新的領域</a:t>
            </a:r>
            <a:r>
              <a:rPr lang="zh-TW" altLang="en-US" sz="3600" b="1" dirty="0">
                <a:highlight>
                  <a:srgbClr val="FFFF00"/>
                </a:highlight>
                <a:latin typeface="Microsoft JhengHei" panose="020B0604030504040204" pitchFamily="34" charset="-120"/>
                <a:ea typeface="Microsoft JhengHei" panose="020B0604030504040204" pitchFamily="34" charset="-120"/>
                <a:cs typeface="Times New Roman" panose="02020603050405020304" pitchFamily="18" charset="0"/>
              </a:rPr>
              <a:t>以及</a:t>
            </a:r>
            <a:r>
              <a:rPr lang="zh-TW" sz="3600" b="1" dirty="0">
                <a:effectLst/>
                <a:highlight>
                  <a:srgbClr val="FFFF00"/>
                </a:highlight>
                <a:latin typeface="Microsoft JhengHei" panose="020B0604030504040204" pitchFamily="34" charset="-120"/>
                <a:ea typeface="Microsoft JhengHei" panose="020B0604030504040204" pitchFamily="34" charset="-120"/>
                <a:cs typeface="Times New Roman" panose="02020603050405020304" pitchFamily="18" charset="0"/>
              </a:rPr>
              <a:t>神超自然的真實的榮耀同在</a:t>
            </a:r>
            <a:r>
              <a:rPr lang="zh-TW" altLang="en-US" sz="3600" b="1" dirty="0">
                <a:effectLst/>
                <a:highlight>
                  <a:srgbClr val="FFFF00"/>
                </a:highlight>
                <a:latin typeface="Microsoft JhengHei" panose="020B0604030504040204" pitchFamily="34" charset="-120"/>
                <a:ea typeface="Microsoft JhengHei" panose="020B0604030504040204" pitchFamily="34" charset="-120"/>
                <a:cs typeface="Times New Roman" panose="02020603050405020304" pitchFamily="18" charset="0"/>
              </a:rPr>
              <a:t>和</a:t>
            </a:r>
            <a:r>
              <a:rPr lang="zh-TW" sz="3600" b="1" dirty="0">
                <a:effectLst/>
                <a:highlight>
                  <a:srgbClr val="FFFF00"/>
                </a:highlight>
                <a:latin typeface="Microsoft JhengHei" panose="020B0604030504040204" pitchFamily="34" charset="-120"/>
                <a:ea typeface="Microsoft JhengHei" panose="020B0604030504040204" pitchFamily="34" charset="-120"/>
                <a:cs typeface="Times New Roman" panose="02020603050405020304" pitchFamily="18" charset="0"/>
              </a:rPr>
              <a:t>彰顯在你們當中</a:t>
            </a:r>
            <a:r>
              <a:rPr lang="zh-TW" sz="3600" b="1" dirty="0">
                <a:effectLst/>
                <a:latin typeface="Microsoft JhengHei" panose="020B0604030504040204" pitchFamily="34" charset="-120"/>
                <a:ea typeface="Microsoft JhengHei" panose="020B0604030504040204" pitchFamily="34" charset="-120"/>
                <a:cs typeface="Times New Roman" panose="02020603050405020304" pitchFamily="18" charset="0"/>
              </a:rPr>
              <a:t>，這是主說的，是的，我要</a:t>
            </a:r>
            <a:r>
              <a:rPr lang="zh-TW" sz="3600" b="1" dirty="0">
                <a:effectLst/>
                <a:highlight>
                  <a:srgbClr val="FFFF00"/>
                </a:highlight>
                <a:latin typeface="Microsoft JhengHei" panose="020B0604030504040204" pitchFamily="34" charset="-120"/>
                <a:ea typeface="Microsoft JhengHei" panose="020B0604030504040204" pitchFamily="34" charset="-120"/>
                <a:cs typeface="Times New Roman" panose="02020603050405020304" pitchFamily="18" charset="0"/>
              </a:rPr>
              <a:t>興起一個禱告殿</a:t>
            </a:r>
            <a:r>
              <a:rPr lang="zh-TW" sz="3600" b="1" dirty="0">
                <a:effectLst/>
                <a:latin typeface="Microsoft JhengHei" panose="020B0604030504040204" pitchFamily="34" charset="-120"/>
                <a:ea typeface="Microsoft JhengHei" panose="020B0604030504040204" pitchFamily="34" charset="-120"/>
                <a:cs typeface="Times New Roman" panose="02020603050405020304" pitchFamily="18" charset="0"/>
              </a:rPr>
              <a:t>在你們周圍這是神的靈說的。</a:t>
            </a:r>
            <a:endParaRPr lang="en-GB" sz="3600" b="1" dirty="0">
              <a:effectLst/>
              <a:latin typeface="Microsoft JhengHei" panose="020B0604030504040204" pitchFamily="34" charset="-120"/>
              <a:ea typeface="Microsoft JhengHei" panose="020B0604030504040204" pitchFamily="34" charset="-120"/>
              <a:cs typeface="Times New Roman" panose="02020603050405020304" pitchFamily="18" charset="0"/>
            </a:endParaRPr>
          </a:p>
        </p:txBody>
      </p:sp>
    </p:spTree>
    <p:extLst>
      <p:ext uri="{BB962C8B-B14F-4D97-AF65-F5344CB8AC3E}">
        <p14:creationId xmlns:p14="http://schemas.microsoft.com/office/powerpoint/2010/main" val="38857010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A7BE487-6B29-B346-962F-1D3B32BA5BC3}"/>
              </a:ext>
            </a:extLst>
          </p:cNvPr>
          <p:cNvSpPr>
            <a:spLocks noGrp="1"/>
          </p:cNvSpPr>
          <p:nvPr>
            <p:ph idx="1"/>
          </p:nvPr>
        </p:nvSpPr>
        <p:spPr>
          <a:xfrm>
            <a:off x="838200" y="523189"/>
            <a:ext cx="10515600" cy="5653774"/>
          </a:xfrm>
        </p:spPr>
        <p:txBody>
          <a:bodyPr>
            <a:normAutofit/>
          </a:bodyPr>
          <a:lstStyle/>
          <a:p>
            <a:r>
              <a:rPr lang="en-GB" sz="3600" dirty="0">
                <a:effectLst/>
                <a:latin typeface="Calibri" panose="020F0502020204030204" pitchFamily="34" charset="0"/>
                <a:ea typeface="PMingLiU" panose="02020500000000000000" pitchFamily="18" charset="-120"/>
                <a:cs typeface="Times New Roman" panose="02020603050405020304" pitchFamily="18" charset="0"/>
              </a:rPr>
              <a:t>And the Lord says the incense is going to be like that Leviticus 6:13 and the Lord says not only from your place in New Jersey, but I am going to cause it to be this high way of holiness it is going to go from you to Jerusalem, from you and Israel, says the Lord your God. </a:t>
            </a:r>
          </a:p>
          <a:p>
            <a:r>
              <a:rPr lang="zh-TW" sz="3600" b="1" dirty="0">
                <a:effectLst/>
                <a:latin typeface="Microsoft JhengHei" panose="020B0604030504040204" pitchFamily="34" charset="-120"/>
                <a:ea typeface="Microsoft JhengHei" panose="020B0604030504040204" pitchFamily="34" charset="-120"/>
                <a:cs typeface="Times New Roman" panose="02020603050405020304" pitchFamily="18" charset="0"/>
              </a:rPr>
              <a:t>然後主說這香要像利未記</a:t>
            </a:r>
            <a:r>
              <a:rPr lang="en-GB" sz="3600" b="1" dirty="0">
                <a:effectLst/>
                <a:latin typeface="Microsoft JhengHei" panose="020B0604030504040204" pitchFamily="34" charset="-120"/>
                <a:ea typeface="Microsoft JhengHei" panose="020B0604030504040204" pitchFamily="34" charset="-120"/>
                <a:cs typeface="Times New Roman" panose="02020603050405020304" pitchFamily="18" charset="0"/>
              </a:rPr>
              <a:t>6:13</a:t>
            </a:r>
            <a:r>
              <a:rPr lang="zh-TW" sz="3600" b="1" dirty="0">
                <a:effectLst/>
                <a:latin typeface="Microsoft JhengHei" panose="020B0604030504040204" pitchFamily="34" charset="-120"/>
                <a:ea typeface="Microsoft JhengHei" panose="020B0604030504040204" pitchFamily="34" charset="-120"/>
                <a:cs typeface="Times New Roman" panose="02020603050405020304" pitchFamily="18" charset="0"/>
              </a:rPr>
              <a:t>節</a:t>
            </a:r>
            <a:r>
              <a:rPr lang="en-US" altLang="zh-TW" sz="3600" b="1" dirty="0">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TW" altLang="en-US" sz="3600" b="1" dirty="0">
                <a:latin typeface="Microsoft JhengHei" panose="020B0604030504040204" pitchFamily="34" charset="-120"/>
                <a:ea typeface="Microsoft JhengHei" panose="020B0604030504040204" pitchFamily="34" charset="-120"/>
                <a:cs typeface="Times New Roman" panose="02020603050405020304" pitchFamily="18" charset="0"/>
              </a:rPr>
              <a:t>在壇上必有常常燒著的火，不可熄滅。</a:t>
            </a:r>
            <a:r>
              <a:rPr lang="zh-TW" sz="3600" b="1" dirty="0">
                <a:effectLst/>
                <a:latin typeface="Microsoft JhengHei" panose="020B0604030504040204" pitchFamily="34" charset="-120"/>
                <a:ea typeface="Microsoft JhengHei" panose="020B0604030504040204" pitchFamily="34" charset="-120"/>
                <a:cs typeface="Times New Roman" panose="02020603050405020304" pitchFamily="18" charset="0"/>
              </a:rPr>
              <a:t>然後主說不僅是</a:t>
            </a:r>
            <a:r>
              <a:rPr lang="zh-TW" sz="3600" b="1" dirty="0">
                <a:effectLst/>
                <a:highlight>
                  <a:srgbClr val="FFFF00"/>
                </a:highlight>
                <a:latin typeface="Microsoft JhengHei" panose="020B0604030504040204" pitchFamily="34" charset="-120"/>
                <a:ea typeface="Microsoft JhengHei" panose="020B0604030504040204" pitchFamily="34" charset="-120"/>
                <a:cs typeface="Times New Roman" panose="02020603050405020304" pitchFamily="18" charset="0"/>
              </a:rPr>
              <a:t>在新澤西你們的地方，我還要使它成為一條聖潔大道將要從你們到耶路撒冷，從你們到以色列</a:t>
            </a:r>
            <a:r>
              <a:rPr lang="zh-TW" sz="3600" b="1" dirty="0">
                <a:effectLst/>
                <a:latin typeface="Microsoft JhengHei" panose="020B0604030504040204" pitchFamily="34" charset="-120"/>
                <a:ea typeface="Microsoft JhengHei" panose="020B0604030504040204" pitchFamily="34" charset="-120"/>
                <a:cs typeface="Times New Roman" panose="02020603050405020304" pitchFamily="18" charset="0"/>
              </a:rPr>
              <a:t>，這是妳的神說的。</a:t>
            </a:r>
            <a:endParaRPr lang="en-US" sz="3600" b="1"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8538154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1680D7-149A-674F-85A6-B92D35409549}"/>
              </a:ext>
            </a:extLst>
          </p:cNvPr>
          <p:cNvSpPr>
            <a:spLocks noGrp="1"/>
          </p:cNvSpPr>
          <p:nvPr>
            <p:ph idx="1"/>
          </p:nvPr>
        </p:nvSpPr>
        <p:spPr>
          <a:xfrm>
            <a:off x="838200" y="699156"/>
            <a:ext cx="10515600" cy="5459687"/>
          </a:xfrm>
        </p:spPr>
        <p:txBody>
          <a:bodyPr/>
          <a:lstStyle/>
          <a:p>
            <a:r>
              <a:rPr lang="en-GB" dirty="0">
                <a:effectLst/>
                <a:latin typeface="Calibri" panose="020F0502020204030204" pitchFamily="34" charset="0"/>
                <a:ea typeface="PMingLiU" panose="02020500000000000000" pitchFamily="18" charset="-120"/>
                <a:cs typeface="Times New Roman" panose="02020603050405020304" pitchFamily="18" charset="0"/>
              </a:rPr>
              <a:t> </a:t>
            </a:r>
            <a:r>
              <a:rPr lang="en-GB" sz="3600" dirty="0">
                <a:effectLst/>
                <a:latin typeface="Calibri" panose="020F0502020204030204" pitchFamily="34" charset="0"/>
                <a:ea typeface="PMingLiU" panose="02020500000000000000" pitchFamily="18" charset="-120"/>
                <a:cs typeface="Times New Roman" panose="02020603050405020304" pitchFamily="18" charset="0"/>
              </a:rPr>
              <a:t>I just feel like going to be this pilgrimage that God is going to allow to come from Israel and Asian community, Israel and Asian community and the Lord says it’s going to be a connection. </a:t>
            </a:r>
          </a:p>
          <a:p>
            <a:r>
              <a:rPr lang="zh-TW" sz="3600" b="1" dirty="0">
                <a:effectLst/>
                <a:latin typeface="Microsoft JhengHei" panose="020B0604030504040204" pitchFamily="34" charset="-120"/>
                <a:ea typeface="Microsoft JhengHei" panose="020B0604030504040204" pitchFamily="34" charset="-120"/>
                <a:cs typeface="Times New Roman" panose="02020603050405020304" pitchFamily="18" charset="0"/>
              </a:rPr>
              <a:t>我就是覺得</a:t>
            </a:r>
            <a:r>
              <a:rPr lang="zh-TW" sz="3600" b="1" dirty="0">
                <a:effectLst/>
                <a:highlight>
                  <a:srgbClr val="FFFF00"/>
                </a:highlight>
                <a:latin typeface="Microsoft JhengHei" panose="020B0604030504040204" pitchFamily="34" charset="-120"/>
                <a:ea typeface="Microsoft JhengHei" panose="020B0604030504040204" pitchFamily="34" charset="-120"/>
                <a:cs typeface="Times New Roman" panose="02020603050405020304" pitchFamily="18" charset="0"/>
              </a:rPr>
              <a:t>將會好像朝聖一樣，神會使人從以色列和亞洲族群，從以色列和亞洲族群來</a:t>
            </a:r>
            <a:r>
              <a:rPr lang="zh-TW" sz="3600" b="1" dirty="0">
                <a:effectLst/>
                <a:latin typeface="Microsoft JhengHei" panose="020B0604030504040204" pitchFamily="34" charset="-120"/>
                <a:ea typeface="Microsoft JhengHei" panose="020B0604030504040204" pitchFamily="34" charset="-120"/>
                <a:cs typeface="Times New Roman" panose="02020603050405020304" pitchFamily="18" charset="0"/>
              </a:rPr>
              <a:t>，主說將會有一個連結。</a:t>
            </a:r>
            <a:endParaRPr lang="en-US" sz="3600" b="1"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17445545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137AEF-D703-6941-A092-8A2E30866366}"/>
              </a:ext>
            </a:extLst>
          </p:cNvPr>
          <p:cNvSpPr>
            <a:spLocks noGrp="1"/>
          </p:cNvSpPr>
          <p:nvPr>
            <p:ph idx="1"/>
          </p:nvPr>
        </p:nvSpPr>
        <p:spPr>
          <a:xfrm>
            <a:off x="838200" y="736100"/>
            <a:ext cx="10515600" cy="5440863"/>
          </a:xfrm>
        </p:spPr>
        <p:txBody>
          <a:bodyPr/>
          <a:lstStyle/>
          <a:p>
            <a:r>
              <a:rPr lang="en-GB" sz="3600" b="1" dirty="0">
                <a:effectLst/>
                <a:latin typeface="Calibri" panose="020F0502020204030204" pitchFamily="34" charset="0"/>
                <a:ea typeface="PMingLiU" panose="02020500000000000000" pitchFamily="18" charset="-120"/>
                <a:cs typeface="Times New Roman" panose="02020603050405020304" pitchFamily="18" charset="0"/>
              </a:rPr>
              <a:t>But the Lord says it</a:t>
            </a:r>
            <a:r>
              <a:rPr lang="en-US" altLang="zh-TW" sz="3600" b="1" dirty="0">
                <a:effectLst/>
                <a:latin typeface="Calibri" panose="020F0502020204030204" pitchFamily="34" charset="0"/>
                <a:ea typeface="PMingLiU" panose="02020500000000000000" pitchFamily="18" charset="-120"/>
                <a:cs typeface="Times New Roman" panose="02020603050405020304" pitchFamily="18" charset="0"/>
              </a:rPr>
              <a:t>’</a:t>
            </a:r>
            <a:r>
              <a:rPr lang="en-GB" sz="3600" b="1" dirty="0">
                <a:effectLst/>
                <a:latin typeface="Calibri" panose="020F0502020204030204" pitchFamily="34" charset="0"/>
                <a:ea typeface="PMingLiU" panose="02020500000000000000" pitchFamily="18" charset="-120"/>
                <a:cs typeface="Times New Roman" panose="02020603050405020304" pitchFamily="18" charset="0"/>
              </a:rPr>
              <a:t>s reformation and it</a:t>
            </a:r>
            <a:r>
              <a:rPr lang="en-US" altLang="zh-TW" sz="3600" b="1" dirty="0">
                <a:latin typeface="Calibri" panose="020F0502020204030204" pitchFamily="34" charset="0"/>
                <a:ea typeface="PMingLiU" panose="02020500000000000000" pitchFamily="18" charset="-120"/>
                <a:cs typeface="Times New Roman" panose="02020603050405020304" pitchFamily="18" charset="0"/>
              </a:rPr>
              <a:t>’</a:t>
            </a:r>
            <a:r>
              <a:rPr lang="en-GB" sz="3600" b="1" dirty="0">
                <a:effectLst/>
                <a:latin typeface="Calibri" panose="020F0502020204030204" pitchFamily="34" charset="0"/>
                <a:ea typeface="PMingLiU" panose="02020500000000000000" pitchFamily="18" charset="-120"/>
                <a:cs typeface="Times New Roman" panose="02020603050405020304" pitchFamily="18" charset="0"/>
              </a:rPr>
              <a:t>s revival, it</a:t>
            </a:r>
            <a:r>
              <a:rPr lang="en-US" altLang="zh-TW" sz="3600" b="1" dirty="0">
                <a:latin typeface="Calibri" panose="020F0502020204030204" pitchFamily="34" charset="0"/>
                <a:ea typeface="PMingLiU" panose="02020500000000000000" pitchFamily="18" charset="-120"/>
                <a:cs typeface="Times New Roman" panose="02020603050405020304" pitchFamily="18" charset="0"/>
              </a:rPr>
              <a:t>’</a:t>
            </a:r>
            <a:r>
              <a:rPr lang="en-GB" sz="3600" b="1" dirty="0">
                <a:effectLst/>
                <a:latin typeface="Calibri" panose="020F0502020204030204" pitchFamily="34" charset="0"/>
                <a:ea typeface="PMingLiU" panose="02020500000000000000" pitchFamily="18" charset="-120"/>
                <a:cs typeface="Times New Roman" panose="02020603050405020304" pitchFamily="18" charset="0"/>
              </a:rPr>
              <a:t>s restoration and is recovering for such a time like this in your life through your ministry and through that apostolic </a:t>
            </a:r>
            <a:r>
              <a:rPr lang="en-GB" sz="3600" b="1" dirty="0" err="1">
                <a:effectLst/>
                <a:latin typeface="Calibri" panose="020F0502020204030204" pitchFamily="34" charset="0"/>
                <a:ea typeface="PMingLiU" panose="02020500000000000000" pitchFamily="18" charset="-120"/>
                <a:cs typeface="Times New Roman" panose="02020603050405020304" pitchFamily="18" charset="0"/>
              </a:rPr>
              <a:t>center</a:t>
            </a:r>
            <a:r>
              <a:rPr lang="en-GB" sz="3600" b="1" dirty="0">
                <a:effectLst/>
                <a:latin typeface="Calibri" panose="020F0502020204030204" pitchFamily="34" charset="0"/>
                <a:ea typeface="PMingLiU" panose="02020500000000000000" pitchFamily="18" charset="-120"/>
                <a:cs typeface="Times New Roman" panose="02020603050405020304" pitchFamily="18" charset="0"/>
              </a:rPr>
              <a:t> in your midst, says the Lord, Amen. </a:t>
            </a:r>
          </a:p>
          <a:p>
            <a:r>
              <a:rPr lang="zh-TW" sz="3600" b="1" dirty="0">
                <a:effectLst/>
                <a:latin typeface="Microsoft JhengHei" panose="020B0604030504040204" pitchFamily="34" charset="-120"/>
                <a:ea typeface="Microsoft JhengHei" panose="020B0604030504040204" pitchFamily="34" charset="-120"/>
                <a:cs typeface="Times New Roman" panose="02020603050405020304" pitchFamily="18" charset="0"/>
              </a:rPr>
              <a:t>但是主說這是</a:t>
            </a:r>
            <a:r>
              <a:rPr lang="zh-TW" sz="3600" b="1" dirty="0">
                <a:effectLst/>
                <a:highlight>
                  <a:srgbClr val="FFFF00"/>
                </a:highlight>
                <a:latin typeface="Microsoft JhengHei" panose="020B0604030504040204" pitchFamily="34" charset="-120"/>
                <a:ea typeface="Microsoft JhengHei" panose="020B0604030504040204" pitchFamily="34" charset="-120"/>
                <a:cs typeface="Times New Roman" panose="02020603050405020304" pitchFamily="18" charset="0"/>
              </a:rPr>
              <a:t>重建改革，這是復興，這是恢復</a:t>
            </a:r>
            <a:r>
              <a:rPr lang="zh-TW" sz="3600" b="1" dirty="0">
                <a:effectLst/>
                <a:latin typeface="Microsoft JhengHei" panose="020B0604030504040204" pitchFamily="34" charset="-120"/>
                <a:ea typeface="Microsoft JhengHei" panose="020B0604030504040204" pitchFamily="34" charset="-120"/>
                <a:cs typeface="Times New Roman" panose="02020603050405020304" pitchFamily="18" charset="0"/>
              </a:rPr>
              <a:t>，這是</a:t>
            </a:r>
            <a:r>
              <a:rPr lang="zh-TW" sz="3600" b="1" dirty="0">
                <a:effectLst/>
                <a:highlight>
                  <a:srgbClr val="FFFF00"/>
                </a:highlight>
                <a:latin typeface="Microsoft JhengHei" panose="020B0604030504040204" pitchFamily="34" charset="-120"/>
                <a:ea typeface="Microsoft JhengHei" panose="020B0604030504040204" pitchFamily="34" charset="-120"/>
                <a:cs typeface="Times New Roman" panose="02020603050405020304" pitchFamily="18" charset="0"/>
              </a:rPr>
              <a:t>復</a:t>
            </a:r>
            <a:r>
              <a:rPr lang="zh-TW" altLang="en-US" sz="3600" b="1" dirty="0">
                <a:highlight>
                  <a:srgbClr val="FFFF00"/>
                </a:highlight>
                <a:latin typeface="Microsoft JhengHei" panose="020B0604030504040204" pitchFamily="34" charset="-120"/>
                <a:ea typeface="Microsoft JhengHei" panose="020B0604030504040204" pitchFamily="34" charset="-120"/>
                <a:cs typeface="Times New Roman" panose="02020603050405020304" pitchFamily="18" charset="0"/>
              </a:rPr>
              <a:t>興</a:t>
            </a:r>
            <a:r>
              <a:rPr lang="zh-TW" sz="3600" b="1" dirty="0">
                <a:effectLst/>
                <a:highlight>
                  <a:srgbClr val="FFFF00"/>
                </a:highlight>
                <a:latin typeface="Microsoft JhengHei" panose="020B0604030504040204" pitchFamily="34" charset="-120"/>
                <a:ea typeface="Microsoft JhengHei" panose="020B0604030504040204" pitchFamily="34" charset="-120"/>
                <a:cs typeface="Times New Roman" panose="02020603050405020304" pitchFamily="18" charset="0"/>
              </a:rPr>
              <a:t>在這個時刻在你生命中經由你的事奉並且藉著那個使徒中心在你們中間</a:t>
            </a:r>
            <a:r>
              <a:rPr lang="zh-TW" sz="3600" b="1" dirty="0">
                <a:effectLst/>
                <a:latin typeface="Microsoft JhengHei" panose="020B0604030504040204" pitchFamily="34" charset="-120"/>
                <a:ea typeface="Microsoft JhengHei" panose="020B0604030504040204" pitchFamily="34" charset="-120"/>
                <a:cs typeface="Times New Roman" panose="02020603050405020304" pitchFamily="18" charset="0"/>
              </a:rPr>
              <a:t>，這是主說的，阿們</a:t>
            </a:r>
            <a:r>
              <a:rPr lang="en-GB" sz="3600" b="1" dirty="0">
                <a:effectLst/>
                <a:latin typeface="Microsoft JhengHei" panose="020B0604030504040204" pitchFamily="34" charset="-120"/>
                <a:ea typeface="Microsoft JhengHei" panose="020B0604030504040204" pitchFamily="34" charset="-120"/>
                <a:cs typeface="Times New Roman" panose="02020603050405020304" pitchFamily="18" charset="0"/>
              </a:rPr>
              <a:t>!</a:t>
            </a:r>
            <a:endParaRPr lang="en-US" sz="3600" b="1" dirty="0">
              <a:effectLst/>
              <a:latin typeface="Microsoft JhengHei" panose="020B0604030504040204" pitchFamily="34" charset="-120"/>
              <a:ea typeface="Microsoft JhengHei" panose="020B0604030504040204" pitchFamily="34" charset="-120"/>
              <a:cs typeface="Times New Roman" panose="02020603050405020304" pitchFamily="18" charset="0"/>
            </a:endParaRPr>
          </a:p>
          <a:p>
            <a:endParaRPr lang="en-US" dirty="0"/>
          </a:p>
        </p:txBody>
      </p:sp>
    </p:spTree>
    <p:extLst>
      <p:ext uri="{BB962C8B-B14F-4D97-AF65-F5344CB8AC3E}">
        <p14:creationId xmlns:p14="http://schemas.microsoft.com/office/powerpoint/2010/main" val="1976694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2BE551C-F0A3-B54A-852D-F1F560EC6F70}"/>
              </a:ext>
            </a:extLst>
          </p:cNvPr>
          <p:cNvSpPr>
            <a:spLocks noGrp="1"/>
          </p:cNvSpPr>
          <p:nvPr>
            <p:ph idx="1"/>
          </p:nvPr>
        </p:nvSpPr>
        <p:spPr>
          <a:xfrm>
            <a:off x="838200" y="481646"/>
            <a:ext cx="10515600" cy="5695317"/>
          </a:xfrm>
        </p:spPr>
        <p:txBody>
          <a:bodyPr/>
          <a:lstStyle/>
          <a:p>
            <a:r>
              <a:rPr lang="en-GB" sz="3600" b="1" dirty="0">
                <a:effectLst/>
                <a:latin typeface="Calibri" panose="020F0502020204030204" pitchFamily="34" charset="0"/>
                <a:ea typeface="PMingLiU" panose="02020500000000000000" pitchFamily="18" charset="-120"/>
                <a:cs typeface="Times New Roman" panose="02020603050405020304" pitchFamily="18" charset="0"/>
              </a:rPr>
              <a:t>The Lord says daughter you are like that Deborah, you will gather the army of the Lord, you will gather the troops of the Lord and the Lord says I‘m going to cause you to gather multi-generations, multi people groups especially even in the Asian communities. </a:t>
            </a:r>
          </a:p>
          <a:p>
            <a:r>
              <a:rPr lang="zh-TW" sz="3600" b="1" dirty="0">
                <a:effectLst/>
                <a:latin typeface="Microsoft JhengHei" panose="020B0604030504040204" pitchFamily="34" charset="-120"/>
                <a:ea typeface="Microsoft JhengHei" panose="020B0604030504040204" pitchFamily="34" charset="-120"/>
                <a:cs typeface="Times New Roman" panose="02020603050405020304" pitchFamily="18" charset="0"/>
              </a:rPr>
              <a:t>主說，女兒妳像那個底波拉，</a:t>
            </a:r>
            <a:r>
              <a:rPr lang="zh-TW" sz="3600" b="1" dirty="0">
                <a:effectLst/>
                <a:highlight>
                  <a:srgbClr val="FFFF00"/>
                </a:highlight>
                <a:latin typeface="Microsoft JhengHei" panose="020B0604030504040204" pitchFamily="34" charset="-120"/>
                <a:ea typeface="Microsoft JhengHei" panose="020B0604030504040204" pitchFamily="34" charset="-120"/>
                <a:cs typeface="Times New Roman" panose="02020603050405020304" pitchFamily="18" charset="0"/>
              </a:rPr>
              <a:t>妳會聚集主的軍隊，妳將把主的軍隊聚集起來，而主說我會使妳聚集許多世代，許多不同的族群尤其是亞洲的</a:t>
            </a:r>
            <a:r>
              <a:rPr lang="zh-TW" altLang="en-US" sz="3600" b="1" dirty="0">
                <a:effectLst/>
                <a:highlight>
                  <a:srgbClr val="FFFF00"/>
                </a:highlight>
                <a:latin typeface="Microsoft JhengHei" panose="020B0604030504040204" pitchFamily="34" charset="-120"/>
                <a:ea typeface="Microsoft JhengHei" panose="020B0604030504040204" pitchFamily="34" charset="-120"/>
                <a:cs typeface="Times New Roman" panose="02020603050405020304" pitchFamily="18" charset="0"/>
              </a:rPr>
              <a:t>族</a:t>
            </a:r>
            <a:r>
              <a:rPr lang="zh-TW" sz="3600" b="1" dirty="0">
                <a:effectLst/>
                <a:highlight>
                  <a:srgbClr val="FFFF00"/>
                </a:highlight>
                <a:latin typeface="Microsoft JhengHei" panose="020B0604030504040204" pitchFamily="34" charset="-120"/>
                <a:ea typeface="Microsoft JhengHei" panose="020B0604030504040204" pitchFamily="34" charset="-120"/>
                <a:cs typeface="Times New Roman" panose="02020603050405020304" pitchFamily="18" charset="0"/>
              </a:rPr>
              <a:t>群。</a:t>
            </a:r>
            <a:endParaRPr lang="en-GB" sz="3600" b="1" dirty="0">
              <a:effectLst/>
              <a:highlight>
                <a:srgbClr val="FFFF00"/>
              </a:highlight>
              <a:latin typeface="Microsoft JhengHei" panose="020B0604030504040204" pitchFamily="34" charset="-120"/>
              <a:ea typeface="Microsoft JhengHei" panose="020B0604030504040204" pitchFamily="34" charset="-120"/>
              <a:cs typeface="Times New Roman" panose="02020603050405020304" pitchFamily="18" charset="0"/>
            </a:endParaRPr>
          </a:p>
          <a:p>
            <a:endParaRPr lang="en-US" dirty="0"/>
          </a:p>
        </p:txBody>
      </p:sp>
    </p:spTree>
    <p:extLst>
      <p:ext uri="{BB962C8B-B14F-4D97-AF65-F5344CB8AC3E}">
        <p14:creationId xmlns:p14="http://schemas.microsoft.com/office/powerpoint/2010/main" val="42882630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FE50AF8-C21C-F44E-888D-F75F23576A02}"/>
              </a:ext>
            </a:extLst>
          </p:cNvPr>
          <p:cNvSpPr>
            <a:spLocks noGrp="1"/>
          </p:cNvSpPr>
          <p:nvPr>
            <p:ph idx="1"/>
          </p:nvPr>
        </p:nvSpPr>
        <p:spPr>
          <a:xfrm>
            <a:off x="838200" y="590698"/>
            <a:ext cx="10515600" cy="5586265"/>
          </a:xfrm>
        </p:spPr>
        <p:txBody>
          <a:bodyPr>
            <a:noAutofit/>
          </a:bodyPr>
          <a:lstStyle/>
          <a:p>
            <a:r>
              <a:rPr lang="en-GB" sz="3600" b="1" dirty="0">
                <a:effectLst/>
                <a:latin typeface="Calibri" panose="020F0502020204030204" pitchFamily="34" charset="0"/>
                <a:ea typeface="PMingLiU" panose="02020500000000000000" pitchFamily="18" charset="-120"/>
                <a:cs typeface="Times New Roman" panose="02020603050405020304" pitchFamily="18" charset="0"/>
              </a:rPr>
              <a:t>The Lord says there will be </a:t>
            </a:r>
            <a:r>
              <a:rPr lang="en-GB" sz="3600" b="1" dirty="0">
                <a:effectLst/>
                <a:highlight>
                  <a:srgbClr val="FFFF00"/>
                </a:highlight>
                <a:latin typeface="Calibri" panose="020F0502020204030204" pitchFamily="34" charset="0"/>
                <a:ea typeface="PMingLiU" panose="02020500000000000000" pitchFamily="18" charset="-120"/>
                <a:cs typeface="Times New Roman" panose="02020603050405020304" pitchFamily="18" charset="0"/>
              </a:rPr>
              <a:t>this revival that will break out in unity</a:t>
            </a:r>
            <a:r>
              <a:rPr lang="en-GB" sz="3600" b="1" dirty="0">
                <a:effectLst/>
                <a:latin typeface="Calibri" panose="020F0502020204030204" pitchFamily="34" charset="0"/>
                <a:ea typeface="PMingLiU" panose="02020500000000000000" pitchFamily="18" charset="-120"/>
                <a:cs typeface="Times New Roman" panose="02020603050405020304" pitchFamily="18" charset="0"/>
              </a:rPr>
              <a:t>, and what I‘m seeing is a picture of a tree, the Lord says you will cause the roots to go so deep and where there has been division in the roots the Lord says </a:t>
            </a:r>
            <a:r>
              <a:rPr lang="en-GB" sz="3600" b="1" dirty="0">
                <a:effectLst/>
                <a:highlight>
                  <a:srgbClr val="FFFF00"/>
                </a:highlight>
                <a:latin typeface="Calibri" panose="020F0502020204030204" pitchFamily="34" charset="0"/>
                <a:ea typeface="PMingLiU" panose="02020500000000000000" pitchFamily="18" charset="-120"/>
                <a:cs typeface="Times New Roman" panose="02020603050405020304" pitchFamily="18" charset="0"/>
              </a:rPr>
              <a:t>it will be healing in the root system of the Asian community says the Lord</a:t>
            </a:r>
            <a:r>
              <a:rPr lang="en-GB" sz="3600" b="1" dirty="0">
                <a:effectLst/>
                <a:latin typeface="Calibri" panose="020F0502020204030204" pitchFamily="34" charset="0"/>
                <a:ea typeface="PMingLiU" panose="02020500000000000000" pitchFamily="18" charset="-120"/>
                <a:cs typeface="Times New Roman" panose="02020603050405020304" pitchFamily="18" charset="0"/>
              </a:rPr>
              <a:t>. </a:t>
            </a:r>
          </a:p>
          <a:p>
            <a:r>
              <a:rPr lang="zh-TW" sz="3600" b="1" dirty="0">
                <a:effectLst/>
                <a:latin typeface="Microsoft JhengHei" panose="020B0604030504040204" pitchFamily="34" charset="-120"/>
                <a:ea typeface="Microsoft JhengHei" panose="020B0604030504040204" pitchFamily="34" charset="-120"/>
                <a:cs typeface="Times New Roman" panose="02020603050405020304" pitchFamily="18" charset="0"/>
              </a:rPr>
              <a:t>主說會有一個復興從合一當中爆發出來，我看到一棵樹，主說妳會使這樹的根紮根極深，那亞洲</a:t>
            </a:r>
            <a:r>
              <a:rPr lang="zh-TW" altLang="en-US" sz="3600" b="1" dirty="0">
                <a:effectLst/>
                <a:latin typeface="Microsoft JhengHei" panose="020B0604030504040204" pitchFamily="34" charset="-120"/>
                <a:ea typeface="Microsoft JhengHei" panose="020B0604030504040204" pitchFamily="34" charset="-120"/>
                <a:cs typeface="Times New Roman" panose="02020603050405020304" pitchFamily="18" charset="0"/>
              </a:rPr>
              <a:t>族</a:t>
            </a:r>
            <a:r>
              <a:rPr lang="zh-TW" sz="3600" b="1" dirty="0">
                <a:effectLst/>
                <a:latin typeface="Microsoft JhengHei" panose="020B0604030504040204" pitchFamily="34" charset="-120"/>
                <a:ea typeface="Microsoft JhengHei" panose="020B0604030504040204" pitchFamily="34" charset="-120"/>
                <a:cs typeface="Times New Roman" panose="02020603050405020304" pitchFamily="18" charset="0"/>
              </a:rPr>
              <a:t>群的根</a:t>
            </a:r>
            <a:r>
              <a:rPr lang="zh-TW" altLang="en-US" sz="3600" b="1" dirty="0">
                <a:effectLst/>
                <a:latin typeface="Microsoft JhengHei" panose="020B0604030504040204" pitchFamily="34" charset="-120"/>
                <a:ea typeface="Microsoft JhengHei" panose="020B0604030504040204" pitchFamily="34" charset="-120"/>
                <a:cs typeface="Times New Roman" panose="02020603050405020304" pitchFamily="18" charset="0"/>
              </a:rPr>
              <a:t>系</a:t>
            </a:r>
            <a:r>
              <a:rPr lang="zh-TW" sz="3600" b="1" dirty="0">
                <a:effectLst/>
                <a:latin typeface="Microsoft JhengHei" panose="020B0604030504040204" pitchFamily="34" charset="-120"/>
                <a:ea typeface="Microsoft JhengHei" panose="020B0604030504040204" pitchFamily="34" charset="-120"/>
                <a:cs typeface="Times New Roman" panose="02020603050405020304" pitchFamily="18" charset="0"/>
              </a:rPr>
              <a:t>中有裂開的地方，會有醫治臨到這根系。</a:t>
            </a:r>
            <a:endParaRPr lang="en-GB" sz="3600" b="1" dirty="0">
              <a:effectLst/>
              <a:latin typeface="Microsoft JhengHei" panose="020B0604030504040204" pitchFamily="34" charset="-120"/>
              <a:ea typeface="Microsoft JhengHei" panose="020B0604030504040204" pitchFamily="34" charset="-120"/>
              <a:cs typeface="Times New Roman" panose="02020603050405020304" pitchFamily="18" charset="0"/>
            </a:endParaRPr>
          </a:p>
        </p:txBody>
      </p:sp>
    </p:spTree>
    <p:extLst>
      <p:ext uri="{BB962C8B-B14F-4D97-AF65-F5344CB8AC3E}">
        <p14:creationId xmlns:p14="http://schemas.microsoft.com/office/powerpoint/2010/main" val="8696190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3DF448-C1CE-D446-BC3E-F841E55F6837}"/>
              </a:ext>
            </a:extLst>
          </p:cNvPr>
          <p:cNvSpPr>
            <a:spLocks noGrp="1"/>
          </p:cNvSpPr>
          <p:nvPr>
            <p:ph idx="1"/>
          </p:nvPr>
        </p:nvSpPr>
        <p:spPr>
          <a:xfrm>
            <a:off x="838200" y="826977"/>
            <a:ext cx="10515600" cy="5349986"/>
          </a:xfrm>
        </p:spPr>
        <p:txBody>
          <a:bodyPr>
            <a:normAutofit/>
          </a:bodyPr>
          <a:lstStyle/>
          <a:p>
            <a:r>
              <a:rPr lang="en-GB" sz="3600" b="1" dirty="0">
                <a:effectLst/>
                <a:latin typeface="Calibri" panose="020F0502020204030204" pitchFamily="34" charset="0"/>
                <a:ea typeface="PMingLiU" panose="02020500000000000000" pitchFamily="18" charset="-120"/>
                <a:cs typeface="Times New Roman" panose="02020603050405020304" pitchFamily="18" charset="0"/>
              </a:rPr>
              <a:t>The Lord says he‘s going to set up a generation for generational blessings, and the Lord says that this healing is going to go imminent to the next generation. </a:t>
            </a:r>
          </a:p>
          <a:p>
            <a:r>
              <a:rPr lang="zh-TW" sz="3600" b="1" dirty="0">
                <a:effectLst/>
                <a:latin typeface="Microsoft JhengHei" panose="020B0604030504040204" pitchFamily="34" charset="-120"/>
                <a:ea typeface="Microsoft JhengHei" panose="020B0604030504040204" pitchFamily="34" charset="-120"/>
                <a:cs typeface="Times New Roman" panose="02020603050405020304" pitchFamily="18" charset="0"/>
              </a:rPr>
              <a:t>主說祂要建立一個</a:t>
            </a:r>
            <a:r>
              <a:rPr lang="zh-TW" sz="3600" b="1" dirty="0">
                <a:effectLst/>
                <a:highlight>
                  <a:srgbClr val="FFFF00"/>
                </a:highlight>
                <a:latin typeface="Microsoft JhengHei" panose="020B0604030504040204" pitchFamily="34" charset="-120"/>
                <a:ea typeface="Microsoft JhengHei" panose="020B0604030504040204" pitchFamily="34" charset="-120"/>
                <a:cs typeface="Times New Roman" panose="02020603050405020304" pitchFamily="18" charset="0"/>
              </a:rPr>
              <a:t>世代</a:t>
            </a:r>
            <a:r>
              <a:rPr lang="zh-TW" altLang="en-US" sz="3600" b="1" dirty="0">
                <a:highlight>
                  <a:srgbClr val="FFFF00"/>
                </a:highlight>
                <a:latin typeface="Microsoft JhengHei" panose="020B0604030504040204" pitchFamily="34" charset="-120"/>
                <a:ea typeface="Microsoft JhengHei" panose="020B0604030504040204" pitchFamily="34" charset="-120"/>
                <a:cs typeface="Times New Roman" panose="02020603050405020304" pitchFamily="18" charset="0"/>
              </a:rPr>
              <a:t>來</a:t>
            </a:r>
            <a:r>
              <a:rPr lang="zh-TW" sz="3600" b="1" dirty="0">
                <a:effectLst/>
                <a:highlight>
                  <a:srgbClr val="FFFF00"/>
                </a:highlight>
                <a:latin typeface="Microsoft JhengHei" panose="020B0604030504040204" pitchFamily="34" charset="-120"/>
                <a:ea typeface="Microsoft JhengHei" panose="020B0604030504040204" pitchFamily="34" charset="-120"/>
                <a:cs typeface="Times New Roman" panose="02020603050405020304" pitchFamily="18" charset="0"/>
              </a:rPr>
              <a:t>帶出累代的祝福，而這醫治還將要臨到下一代</a:t>
            </a:r>
            <a:endParaRPr lang="en-US" sz="3600" b="1" dirty="0">
              <a:highlight>
                <a:srgbClr val="FFFF00"/>
              </a:highlight>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42496073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2C938B-C3EC-544D-9639-F794CA7A8D81}"/>
              </a:ext>
            </a:extLst>
          </p:cNvPr>
          <p:cNvSpPr>
            <a:spLocks noGrp="1"/>
          </p:cNvSpPr>
          <p:nvPr>
            <p:ph idx="1"/>
          </p:nvPr>
        </p:nvSpPr>
        <p:spPr>
          <a:xfrm>
            <a:off x="838200" y="641329"/>
            <a:ext cx="10515600" cy="5535634"/>
          </a:xfrm>
        </p:spPr>
        <p:txBody>
          <a:bodyPr>
            <a:normAutofit/>
          </a:bodyPr>
          <a:lstStyle/>
          <a:p>
            <a:r>
              <a:rPr lang="en-GB" sz="3600" b="1" dirty="0">
                <a:effectLst/>
                <a:latin typeface="Calibri" panose="020F0502020204030204" pitchFamily="34" charset="0"/>
                <a:ea typeface="PMingLiU" panose="02020500000000000000" pitchFamily="18" charset="-120"/>
                <a:cs typeface="Times New Roman" panose="02020603050405020304" pitchFamily="18" charset="0"/>
              </a:rPr>
              <a:t>Well, the Lord says </a:t>
            </a:r>
            <a:r>
              <a:rPr lang="en-GB" sz="3600" b="1" dirty="0">
                <a:effectLst/>
                <a:highlight>
                  <a:srgbClr val="FFFF00"/>
                </a:highlight>
                <a:latin typeface="Calibri" panose="020F0502020204030204" pitchFamily="34" charset="0"/>
                <a:ea typeface="PMingLiU" panose="02020500000000000000" pitchFamily="18" charset="-120"/>
                <a:cs typeface="Times New Roman" panose="02020603050405020304" pitchFamily="18" charset="0"/>
              </a:rPr>
              <a:t>I've called you to gather and to equip</a:t>
            </a:r>
            <a:r>
              <a:rPr lang="en-GB" sz="3600" b="1" dirty="0">
                <a:effectLst/>
                <a:latin typeface="Calibri" panose="020F0502020204030204" pitchFamily="34" charset="0"/>
                <a:ea typeface="PMingLiU" panose="02020500000000000000" pitchFamily="18" charset="-120"/>
                <a:cs typeface="Times New Roman" panose="02020603050405020304" pitchFamily="18" charset="0"/>
              </a:rPr>
              <a:t> says the Lord for the Lords says </a:t>
            </a:r>
            <a:r>
              <a:rPr lang="en-GB" sz="3600" b="1" dirty="0">
                <a:effectLst/>
                <a:highlight>
                  <a:srgbClr val="FFFF00"/>
                </a:highlight>
                <a:latin typeface="Calibri" panose="020F0502020204030204" pitchFamily="34" charset="0"/>
                <a:ea typeface="PMingLiU" panose="02020500000000000000" pitchFamily="18" charset="-120"/>
                <a:cs typeface="Times New Roman" panose="02020603050405020304" pitchFamily="18" charset="0"/>
              </a:rPr>
              <a:t>out of your midst I'm going to raise up my fivefold ministry </a:t>
            </a:r>
            <a:r>
              <a:rPr lang="en-GB" sz="3600" b="1" dirty="0">
                <a:effectLst/>
                <a:latin typeface="Calibri" panose="020F0502020204030204" pitchFamily="34" charset="0"/>
                <a:ea typeface="PMingLiU" panose="02020500000000000000" pitchFamily="18" charset="-120"/>
                <a:cs typeface="Times New Roman" panose="02020603050405020304" pitchFamily="18" charset="0"/>
              </a:rPr>
              <a:t>and the Lord </a:t>
            </a:r>
            <a:r>
              <a:rPr lang="en-GB" sz="3600" b="1" dirty="0">
                <a:effectLst/>
                <a:highlight>
                  <a:srgbClr val="FFFF00"/>
                </a:highlight>
                <a:latin typeface="Calibri" panose="020F0502020204030204" pitchFamily="34" charset="0"/>
                <a:ea typeface="PMingLiU" panose="02020500000000000000" pitchFamily="18" charset="-120"/>
                <a:cs typeface="Times New Roman" panose="02020603050405020304" pitchFamily="18" charset="0"/>
              </a:rPr>
              <a:t>says it will be like Antioch will be a sending </a:t>
            </a:r>
            <a:r>
              <a:rPr lang="en-GB" sz="3600" b="1" dirty="0" err="1">
                <a:effectLst/>
                <a:highlight>
                  <a:srgbClr val="FFFF00"/>
                </a:highlight>
                <a:latin typeface="Calibri" panose="020F0502020204030204" pitchFamily="34" charset="0"/>
                <a:ea typeface="PMingLiU" panose="02020500000000000000" pitchFamily="18" charset="-120"/>
                <a:cs typeface="Times New Roman" panose="02020603050405020304" pitchFamily="18" charset="0"/>
              </a:rPr>
              <a:t>center</a:t>
            </a:r>
            <a:r>
              <a:rPr lang="en-GB" sz="3600" b="1" dirty="0">
                <a:effectLst/>
                <a:highlight>
                  <a:srgbClr val="FFFF00"/>
                </a:highlight>
                <a:latin typeface="Calibri" panose="020F0502020204030204" pitchFamily="34" charset="0"/>
                <a:ea typeface="PMingLiU" panose="02020500000000000000" pitchFamily="18" charset="-120"/>
                <a:cs typeface="Times New Roman" panose="02020603050405020304" pitchFamily="18" charset="0"/>
              </a:rPr>
              <a:t> </a:t>
            </a:r>
            <a:r>
              <a:rPr lang="en-GB" sz="3600" b="1" dirty="0">
                <a:effectLst/>
                <a:latin typeface="Calibri" panose="020F0502020204030204" pitchFamily="34" charset="0"/>
                <a:ea typeface="PMingLiU" panose="02020500000000000000" pitchFamily="18" charset="-120"/>
                <a:cs typeface="Times New Roman" panose="02020603050405020304" pitchFamily="18" charset="0"/>
              </a:rPr>
              <a:t>says the Lord. </a:t>
            </a:r>
          </a:p>
          <a:p>
            <a:r>
              <a:rPr lang="zh-TW" sz="3600" b="1" dirty="0">
                <a:effectLst/>
                <a:latin typeface="Microsoft JhengHei" panose="020B0604030504040204" pitchFamily="34" charset="-120"/>
                <a:ea typeface="Microsoft JhengHei" panose="020B0604030504040204" pitchFamily="34" charset="-120"/>
                <a:cs typeface="Times New Roman" panose="02020603050405020304" pitchFamily="18" charset="0"/>
              </a:rPr>
              <a:t>主說，我呼召妳</a:t>
            </a:r>
            <a:r>
              <a:rPr lang="zh-TW" sz="3600" b="1" dirty="0">
                <a:effectLst/>
                <a:highlight>
                  <a:srgbClr val="FFFF00"/>
                </a:highlight>
                <a:latin typeface="Microsoft JhengHei" panose="020B0604030504040204" pitchFamily="34" charset="-120"/>
                <a:ea typeface="Microsoft JhengHei" panose="020B0604030504040204" pitchFamily="34" charset="-120"/>
                <a:cs typeface="Times New Roman" panose="02020603050405020304" pitchFamily="18" charset="0"/>
              </a:rPr>
              <a:t>聚集並裝備聖徒</a:t>
            </a:r>
            <a:r>
              <a:rPr lang="zh-TW" sz="3600" b="1" dirty="0">
                <a:effectLst/>
                <a:latin typeface="Microsoft JhengHei" panose="020B0604030504040204" pitchFamily="34" charset="-120"/>
                <a:ea typeface="Microsoft JhengHei" panose="020B0604030504040204" pitchFamily="34" charset="-120"/>
                <a:cs typeface="Times New Roman" panose="02020603050405020304" pitchFamily="18" charset="0"/>
              </a:rPr>
              <a:t>，主說從你們中間</a:t>
            </a:r>
            <a:r>
              <a:rPr lang="zh-TW" sz="3600" b="1" dirty="0">
                <a:effectLst/>
                <a:highlight>
                  <a:srgbClr val="FFFF00"/>
                </a:highlight>
                <a:latin typeface="Microsoft JhengHei" panose="020B0604030504040204" pitchFamily="34" charset="-120"/>
                <a:ea typeface="Microsoft JhengHei" panose="020B0604030504040204" pitchFamily="34" charset="-120"/>
                <a:cs typeface="Times New Roman" panose="02020603050405020304" pitchFamily="18" charset="0"/>
              </a:rPr>
              <a:t>我要興起我的五重職份</a:t>
            </a:r>
            <a:r>
              <a:rPr lang="zh-TW" sz="3600" b="1" dirty="0">
                <a:effectLst/>
                <a:latin typeface="Microsoft JhengHei" panose="020B0604030504040204" pitchFamily="34" charset="-120"/>
                <a:ea typeface="Microsoft JhengHei" panose="020B0604030504040204" pitchFamily="34" charset="-120"/>
                <a:cs typeface="Times New Roman" panose="02020603050405020304" pitchFamily="18" charset="0"/>
              </a:rPr>
              <a:t>。主如此說，</a:t>
            </a:r>
            <a:r>
              <a:rPr lang="zh-TW" sz="3600" b="1" dirty="0">
                <a:effectLst/>
                <a:highlight>
                  <a:srgbClr val="FFFF00"/>
                </a:highlight>
                <a:latin typeface="Microsoft JhengHei" panose="020B0604030504040204" pitchFamily="34" charset="-120"/>
                <a:ea typeface="Microsoft JhengHei" panose="020B0604030504040204" pitchFamily="34" charset="-120"/>
                <a:cs typeface="Times New Roman" panose="02020603050405020304" pitchFamily="18" charset="0"/>
              </a:rPr>
              <a:t>這將要像安提阿的教會成為一個差派中心。</a:t>
            </a:r>
            <a:endParaRPr lang="en-GB" sz="3600" b="1" dirty="0">
              <a:effectLst/>
              <a:highlight>
                <a:srgbClr val="FFFF00"/>
              </a:highlight>
              <a:latin typeface="Microsoft JhengHei" panose="020B0604030504040204" pitchFamily="34" charset="-120"/>
              <a:ea typeface="Microsoft JhengHei" panose="020B0604030504040204" pitchFamily="34" charset="-120"/>
              <a:cs typeface="Times New Roman" panose="02020603050405020304" pitchFamily="18" charset="0"/>
            </a:endParaRPr>
          </a:p>
        </p:txBody>
      </p:sp>
    </p:spTree>
    <p:extLst>
      <p:ext uri="{BB962C8B-B14F-4D97-AF65-F5344CB8AC3E}">
        <p14:creationId xmlns:p14="http://schemas.microsoft.com/office/powerpoint/2010/main" val="33197266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FEE2FEE-FB0A-8B43-8D5C-43BA29695DF0}"/>
              </a:ext>
            </a:extLst>
          </p:cNvPr>
          <p:cNvSpPr>
            <a:spLocks noGrp="1"/>
          </p:cNvSpPr>
          <p:nvPr>
            <p:ph idx="1"/>
          </p:nvPr>
        </p:nvSpPr>
        <p:spPr>
          <a:xfrm>
            <a:off x="838200" y="210963"/>
            <a:ext cx="10515600" cy="6647037"/>
          </a:xfrm>
        </p:spPr>
        <p:txBody>
          <a:bodyPr>
            <a:noAutofit/>
          </a:bodyPr>
          <a:lstStyle/>
          <a:p>
            <a:r>
              <a:rPr lang="en-GB" sz="3600" dirty="0">
                <a:effectLst/>
                <a:latin typeface="Calibri" panose="020F0502020204030204" pitchFamily="34" charset="0"/>
                <a:ea typeface="PMingLiU" panose="02020500000000000000" pitchFamily="18" charset="-120"/>
                <a:cs typeface="Times New Roman" panose="02020603050405020304" pitchFamily="18" charset="0"/>
              </a:rPr>
              <a:t>And the Lord says you will raise them up, I feel like His school of ministry is going to break open from your midst says the Lord. The Lord says I will cause the curriculums of the school to begin to come forth and  to immerge.  </a:t>
            </a:r>
          </a:p>
          <a:p>
            <a:r>
              <a:rPr lang="zh-TW" sz="3600" b="1" dirty="0">
                <a:effectLst/>
                <a:latin typeface="Microsoft JhengHei" panose="020B0604030504040204" pitchFamily="34" charset="-120"/>
                <a:ea typeface="Microsoft JhengHei" panose="020B0604030504040204" pitchFamily="34" charset="-120"/>
                <a:cs typeface="Times New Roman" panose="02020603050405020304" pitchFamily="18" charset="0"/>
              </a:rPr>
              <a:t>主說你會</a:t>
            </a:r>
            <a:r>
              <a:rPr lang="zh-TW" altLang="en-US" sz="3600" b="1" dirty="0">
                <a:effectLst/>
                <a:latin typeface="Microsoft JhengHei" panose="020B0604030504040204" pitchFamily="34" charset="-120"/>
                <a:ea typeface="Microsoft JhengHei" panose="020B0604030504040204" pitchFamily="34" charset="-120"/>
                <a:cs typeface="Times New Roman" panose="02020603050405020304" pitchFamily="18" charset="0"/>
              </a:rPr>
              <a:t>興起他們</a:t>
            </a:r>
            <a:r>
              <a:rPr lang="zh-TW" altLang="en-US" sz="3600" b="1" dirty="0">
                <a:latin typeface="Microsoft JhengHei" panose="020B0604030504040204" pitchFamily="34" charset="-120"/>
                <a:ea typeface="Microsoft JhengHei" panose="020B0604030504040204" pitchFamily="34" charset="-120"/>
                <a:cs typeface="Times New Roman" panose="02020603050405020304" pitchFamily="18" charset="0"/>
              </a:rPr>
              <a:t>，我感覺到一個侍奉學校會在你們中間生出來。主說我將使侍奉學校的課程將開始出來並溶合起來</a:t>
            </a:r>
            <a:endParaRPr lang="en-US" altLang="zh-TW" sz="3600" b="1" dirty="0">
              <a:effectLst/>
              <a:latin typeface="Microsoft JhengHei" panose="020B0604030504040204" pitchFamily="34" charset="-120"/>
              <a:ea typeface="Microsoft JhengHei" panose="020B0604030504040204" pitchFamily="34" charset="-120"/>
              <a:cs typeface="Times New Roman" panose="02020603050405020304" pitchFamily="18" charset="0"/>
            </a:endParaRPr>
          </a:p>
        </p:txBody>
      </p:sp>
    </p:spTree>
    <p:extLst>
      <p:ext uri="{BB962C8B-B14F-4D97-AF65-F5344CB8AC3E}">
        <p14:creationId xmlns:p14="http://schemas.microsoft.com/office/powerpoint/2010/main" val="18750191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73E73B-CB59-904E-8E3D-95D7CF75218C}"/>
              </a:ext>
            </a:extLst>
          </p:cNvPr>
          <p:cNvSpPr>
            <a:spLocks noGrp="1"/>
          </p:cNvSpPr>
          <p:nvPr>
            <p:ph idx="1"/>
          </p:nvPr>
        </p:nvSpPr>
        <p:spPr>
          <a:xfrm>
            <a:off x="838200" y="678060"/>
            <a:ext cx="10515600" cy="5501880"/>
          </a:xfrm>
        </p:spPr>
        <p:txBody>
          <a:bodyPr>
            <a:normAutofit/>
          </a:bodyPr>
          <a:lstStyle/>
          <a:p>
            <a:r>
              <a:rPr lang="en-GB" sz="3600" dirty="0">
                <a:effectLst/>
                <a:latin typeface="Calibri" panose="020F0502020204030204" pitchFamily="34" charset="0"/>
                <a:ea typeface="PMingLiU" panose="02020500000000000000" pitchFamily="18" charset="-120"/>
                <a:cs typeface="Times New Roman" panose="02020603050405020304" pitchFamily="18" charset="0"/>
              </a:rPr>
              <a:t>The Lord says you will release the fivefold ministry, you will release people into the purpose as that apostolic movement of God as that apostolic </a:t>
            </a:r>
            <a:r>
              <a:rPr lang="en-GB" sz="3600" dirty="0" err="1">
                <a:effectLst/>
                <a:latin typeface="Calibri" panose="020F0502020204030204" pitchFamily="34" charset="0"/>
                <a:ea typeface="PMingLiU" panose="02020500000000000000" pitchFamily="18" charset="-120"/>
                <a:cs typeface="Times New Roman" panose="02020603050405020304" pitchFamily="18" charset="0"/>
              </a:rPr>
              <a:t>center</a:t>
            </a:r>
            <a:r>
              <a:rPr lang="en-GB" sz="3600" dirty="0">
                <a:effectLst/>
                <a:latin typeface="Calibri" panose="020F0502020204030204" pitchFamily="34" charset="0"/>
                <a:ea typeface="PMingLiU" panose="02020500000000000000" pitchFamily="18" charset="-120"/>
                <a:cs typeface="Times New Roman" panose="02020603050405020304" pitchFamily="18" charset="0"/>
              </a:rPr>
              <a:t> says the Lord, I am raising up in your midst. </a:t>
            </a:r>
          </a:p>
          <a:p>
            <a:r>
              <a:rPr lang="zh-TW" altLang="en-US" sz="3600" b="1" dirty="0">
                <a:latin typeface="Microsoft JhengHei" panose="020B0604030504040204" pitchFamily="34" charset="-120"/>
                <a:ea typeface="Microsoft JhengHei" panose="020B0604030504040204" pitchFamily="34" charset="-120"/>
                <a:cs typeface="Times New Roman" panose="02020603050405020304" pitchFamily="18" charset="0"/>
              </a:rPr>
              <a:t>釋放五重職份，你會釋放人們進入他們的命定，就如神的使徒運動如使徒中心，這是主說的，我正在你們中間興起。</a:t>
            </a:r>
          </a:p>
          <a:p>
            <a:r>
              <a:rPr lang="zh-TW" sz="3600" dirty="0">
                <a:effectLst/>
                <a:latin typeface="Microsoft JhengHei" panose="020B0604030504040204" pitchFamily="34" charset="-120"/>
                <a:ea typeface="Microsoft JhengHei" panose="020B0604030504040204" pitchFamily="34" charset="-120"/>
                <a:cs typeface="Times New Roman" panose="02020603050405020304" pitchFamily="18" charset="0"/>
              </a:rPr>
              <a:t>。</a:t>
            </a:r>
            <a:endParaRPr lang="en-US" sz="360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26799002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7A035AA-8B22-904B-ABF1-742133742764}"/>
              </a:ext>
            </a:extLst>
          </p:cNvPr>
          <p:cNvSpPr>
            <a:spLocks noGrp="1"/>
          </p:cNvSpPr>
          <p:nvPr>
            <p:ph idx="1"/>
          </p:nvPr>
        </p:nvSpPr>
        <p:spPr>
          <a:xfrm>
            <a:off x="838200" y="236279"/>
            <a:ext cx="10515600" cy="6256596"/>
          </a:xfrm>
          <a:ln>
            <a:solidFill>
              <a:srgbClr val="FFC000"/>
            </a:solidFill>
          </a:ln>
        </p:spPr>
        <p:txBody>
          <a:bodyPr>
            <a:noAutofit/>
          </a:bodyPr>
          <a:lstStyle/>
          <a:p>
            <a:r>
              <a:rPr lang="en-GB" sz="3600" dirty="0">
                <a:effectLst/>
                <a:latin typeface="Calibri" panose="020F0502020204030204" pitchFamily="34" charset="0"/>
                <a:ea typeface="PMingLiU" panose="02020500000000000000" pitchFamily="18" charset="-120"/>
                <a:cs typeface="Times New Roman" panose="02020603050405020304" pitchFamily="18" charset="0"/>
              </a:rPr>
              <a:t>The Lord says watch out what I am even begin to do from your place in New Jersey that</a:t>
            </a:r>
            <a:r>
              <a:rPr lang="en-GB" sz="3600" b="1" dirty="0">
                <a:effectLst/>
                <a:latin typeface="Calibri" panose="020F0502020204030204" pitchFamily="34" charset="0"/>
                <a:ea typeface="PMingLiU" panose="02020500000000000000" pitchFamily="18" charset="-120"/>
                <a:cs typeface="Times New Roman" panose="02020603050405020304" pitchFamily="18" charset="0"/>
              </a:rPr>
              <a:t> I will impact the Asian nations and the gathering place.</a:t>
            </a:r>
            <a:r>
              <a:rPr lang="en-GB" sz="3600" dirty="0">
                <a:effectLst/>
                <a:latin typeface="Calibri" panose="020F0502020204030204" pitchFamily="34" charset="0"/>
                <a:ea typeface="PMingLiU" panose="02020500000000000000" pitchFamily="18" charset="-120"/>
                <a:cs typeface="Times New Roman" panose="02020603050405020304" pitchFamily="18" charset="0"/>
              </a:rPr>
              <a:t> And the Lord says I will establish you, </a:t>
            </a:r>
            <a:r>
              <a:rPr lang="en-GB" sz="3600" b="1" dirty="0">
                <a:effectLst/>
                <a:latin typeface="Calibri" panose="020F0502020204030204" pitchFamily="34" charset="0"/>
                <a:ea typeface="PMingLiU" panose="02020500000000000000" pitchFamily="18" charset="-120"/>
                <a:cs typeface="Times New Roman" panose="02020603050405020304" pitchFamily="18" charset="0"/>
              </a:rPr>
              <a:t>I will establish you to be a hub, a hub, a hub, that will be a gathering site.</a:t>
            </a:r>
            <a:r>
              <a:rPr lang="en-GB" sz="3600" dirty="0">
                <a:effectLst/>
                <a:latin typeface="Calibri" panose="020F0502020204030204" pitchFamily="34" charset="0"/>
                <a:ea typeface="PMingLiU" panose="02020500000000000000" pitchFamily="18" charset="-120"/>
                <a:cs typeface="Times New Roman" panose="02020603050405020304" pitchFamily="18" charset="0"/>
              </a:rPr>
              <a:t> The Lord says know be sure that I am going to </a:t>
            </a:r>
            <a:r>
              <a:rPr lang="en-GB" sz="3600" b="1" dirty="0">
                <a:effectLst/>
                <a:latin typeface="Calibri" panose="020F0502020204030204" pitchFamily="34" charset="0"/>
                <a:ea typeface="PMingLiU" panose="02020500000000000000" pitchFamily="18" charset="-120"/>
                <a:cs typeface="Times New Roman" panose="02020603050405020304" pitchFamily="18" charset="0"/>
              </a:rPr>
              <a:t>cause all the nations to come to your dwelling place says the Lord</a:t>
            </a:r>
            <a:r>
              <a:rPr lang="en-GB" sz="3600" dirty="0">
                <a:effectLst/>
                <a:latin typeface="Calibri" panose="020F0502020204030204" pitchFamily="34" charset="0"/>
                <a:ea typeface="PMingLiU" panose="02020500000000000000" pitchFamily="18" charset="-120"/>
                <a:cs typeface="Times New Roman" panose="02020603050405020304" pitchFamily="18" charset="0"/>
              </a:rPr>
              <a:t>. </a:t>
            </a:r>
            <a:r>
              <a:rPr lang="zh-TW" sz="3600" dirty="0">
                <a:effectLst/>
                <a:latin typeface="Microsoft JhengHei" panose="020B0604030504040204" pitchFamily="34" charset="-120"/>
                <a:ea typeface="Microsoft JhengHei" panose="020B0604030504040204" pitchFamily="34" charset="-120"/>
                <a:cs typeface="Times New Roman" panose="02020603050405020304" pitchFamily="18" charset="0"/>
              </a:rPr>
              <a:t>主說注意我在你們這地方新澤西所做的，我</a:t>
            </a:r>
            <a:r>
              <a:rPr lang="zh-TW" sz="3600" b="1" dirty="0">
                <a:effectLst/>
                <a:highlight>
                  <a:srgbClr val="FFFF00"/>
                </a:highlight>
                <a:latin typeface="Microsoft JhengHei" panose="020B0604030504040204" pitchFamily="34" charset="-120"/>
                <a:ea typeface="Microsoft JhengHei" panose="020B0604030504040204" pitchFamily="34" charset="-120"/>
                <a:cs typeface="Times New Roman" panose="02020603050405020304" pitchFamily="18" charset="0"/>
              </a:rPr>
              <a:t>將要從這裡影響亞洲國家，是一個聚集回家的地方</a:t>
            </a:r>
            <a:r>
              <a:rPr lang="zh-TW" sz="3600" dirty="0">
                <a:effectLst/>
                <a:latin typeface="Microsoft JhengHei" panose="020B0604030504040204" pitchFamily="34" charset="-120"/>
                <a:ea typeface="Microsoft JhengHei" panose="020B0604030504040204" pitchFamily="34" charset="-120"/>
                <a:cs typeface="Times New Roman" panose="02020603050405020304" pitchFamily="18" charset="0"/>
              </a:rPr>
              <a:t>。主說，</a:t>
            </a:r>
            <a:r>
              <a:rPr lang="zh-TW" sz="3600" b="1" dirty="0">
                <a:effectLst/>
                <a:highlight>
                  <a:srgbClr val="FFFF00"/>
                </a:highlight>
                <a:latin typeface="Microsoft JhengHei" panose="020B0604030504040204" pitchFamily="34" charset="-120"/>
                <a:ea typeface="Microsoft JhengHei" panose="020B0604030504040204" pitchFamily="34" charset="-120"/>
                <a:cs typeface="Times New Roman" panose="02020603050405020304" pitchFamily="18" charset="0"/>
              </a:rPr>
              <a:t>我要建立你成為一個樞紐，是一個樞紐，一個樞紐，成為一個聚集回家的場地</a:t>
            </a:r>
            <a:r>
              <a:rPr lang="zh-TW" sz="3600" dirty="0">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TW" sz="3600" b="1" dirty="0">
                <a:effectLst/>
                <a:latin typeface="Microsoft JhengHei" panose="020B0604030504040204" pitchFamily="34" charset="-120"/>
                <a:ea typeface="Microsoft JhengHei" panose="020B0604030504040204" pitchFamily="34" charset="-120"/>
                <a:cs typeface="Times New Roman" panose="02020603050405020304" pitchFamily="18" charset="0"/>
              </a:rPr>
              <a:t>主說，你要確切的知道，</a:t>
            </a:r>
            <a:r>
              <a:rPr lang="zh-TW" sz="3600" b="1" dirty="0">
                <a:effectLst/>
                <a:highlight>
                  <a:srgbClr val="FFFF00"/>
                </a:highlight>
                <a:latin typeface="Microsoft JhengHei" panose="020B0604030504040204" pitchFamily="34" charset="-120"/>
                <a:ea typeface="Microsoft JhengHei" panose="020B0604030504040204" pitchFamily="34" charset="-120"/>
                <a:cs typeface="Times New Roman" panose="02020603050405020304" pitchFamily="18" charset="0"/>
              </a:rPr>
              <a:t>我將使萬國到你居住的地方來</a:t>
            </a:r>
            <a:r>
              <a:rPr lang="zh-TW" sz="3600" dirty="0">
                <a:effectLst/>
                <a:latin typeface="Microsoft JhengHei" panose="020B0604030504040204" pitchFamily="34" charset="-120"/>
                <a:ea typeface="Microsoft JhengHei" panose="020B0604030504040204" pitchFamily="34" charset="-120"/>
                <a:cs typeface="Times New Roman" panose="02020603050405020304" pitchFamily="18" charset="0"/>
              </a:rPr>
              <a:t>。</a:t>
            </a:r>
            <a:endParaRPr lang="en-GB" sz="3600" dirty="0">
              <a:effectLst/>
              <a:latin typeface="Microsoft JhengHei" panose="020B0604030504040204" pitchFamily="34" charset="-120"/>
              <a:ea typeface="Microsoft JhengHei" panose="020B0604030504040204" pitchFamily="34" charset="-120"/>
              <a:cs typeface="Times New Roman" panose="02020603050405020304" pitchFamily="18" charset="0"/>
            </a:endParaRPr>
          </a:p>
        </p:txBody>
      </p:sp>
    </p:spTree>
    <p:extLst>
      <p:ext uri="{BB962C8B-B14F-4D97-AF65-F5344CB8AC3E}">
        <p14:creationId xmlns:p14="http://schemas.microsoft.com/office/powerpoint/2010/main" val="12233799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8F5E362-7ED8-DB40-A862-D5ED86BF80CD}"/>
              </a:ext>
            </a:extLst>
          </p:cNvPr>
          <p:cNvSpPr>
            <a:spLocks noGrp="1"/>
          </p:cNvSpPr>
          <p:nvPr>
            <p:ph idx="1"/>
          </p:nvPr>
        </p:nvSpPr>
        <p:spPr>
          <a:xfrm>
            <a:off x="753815" y="573821"/>
            <a:ext cx="10515600" cy="5788790"/>
          </a:xfrm>
        </p:spPr>
        <p:txBody>
          <a:bodyPr>
            <a:normAutofit/>
          </a:bodyPr>
          <a:lstStyle/>
          <a:p>
            <a:r>
              <a:rPr lang="en-GB" sz="3600" b="1" dirty="0">
                <a:effectLst/>
                <a:latin typeface="Calibri" panose="020F0502020204030204" pitchFamily="34" charset="0"/>
                <a:ea typeface="PMingLiU" panose="02020500000000000000" pitchFamily="18" charset="-120"/>
                <a:cs typeface="Times New Roman" panose="02020603050405020304" pitchFamily="18" charset="0"/>
              </a:rPr>
              <a:t>And the Lord says know for sure even in the area of property and I am causing you there be a release even a fresh release on real estate fresh release on resources says the Lord in this hour, for the Lord says, for I am going to cause the doors of prosperity to begin to break open. </a:t>
            </a:r>
          </a:p>
          <a:p>
            <a:r>
              <a:rPr lang="zh-TW" sz="3600" b="1" dirty="0">
                <a:effectLst/>
                <a:latin typeface="Microsoft JhengHei" panose="020B0604030504040204" pitchFamily="34" charset="-120"/>
                <a:ea typeface="Microsoft JhengHei" panose="020B0604030504040204" pitchFamily="34" charset="-120"/>
                <a:cs typeface="Times New Roman" panose="02020603050405020304" pitchFamily="18" charset="0"/>
              </a:rPr>
              <a:t>然後主說你要確切的知道，甚至</a:t>
            </a:r>
            <a:r>
              <a:rPr lang="zh-TW" sz="3600" b="1" dirty="0">
                <a:effectLst/>
                <a:highlight>
                  <a:srgbClr val="FFFF00"/>
                </a:highlight>
                <a:latin typeface="Microsoft JhengHei" panose="020B0604030504040204" pitchFamily="34" charset="-120"/>
                <a:ea typeface="Microsoft JhengHei" panose="020B0604030504040204" pitchFamily="34" charset="-120"/>
                <a:cs typeface="Times New Roman" panose="02020603050405020304" pitchFamily="18" charset="0"/>
              </a:rPr>
              <a:t>在土地產業上，我要在房地產中產生一個新的釋放，新的資源的釋放</a:t>
            </a:r>
            <a:r>
              <a:rPr lang="zh-TW" sz="3600" b="1" dirty="0">
                <a:effectLst/>
                <a:latin typeface="Microsoft JhengHei" panose="020B0604030504040204" pitchFamily="34" charset="-120"/>
                <a:ea typeface="Microsoft JhengHei" panose="020B0604030504040204" pitchFamily="34" charset="-120"/>
                <a:cs typeface="Times New Roman" panose="02020603050405020304" pitchFamily="18" charset="0"/>
              </a:rPr>
              <a:t>，這是主說的，因為</a:t>
            </a:r>
            <a:r>
              <a:rPr lang="zh-TW" sz="3600" b="1" dirty="0">
                <a:effectLst/>
                <a:highlight>
                  <a:srgbClr val="FFFF00"/>
                </a:highlight>
                <a:latin typeface="Microsoft JhengHei" panose="020B0604030504040204" pitchFamily="34" charset="-120"/>
                <a:ea typeface="Microsoft JhengHei" panose="020B0604030504040204" pitchFamily="34" charset="-120"/>
                <a:cs typeface="Times New Roman" panose="02020603050405020304" pitchFamily="18" charset="0"/>
              </a:rPr>
              <a:t>我要使昌盛的門在你們中間被打開。</a:t>
            </a:r>
            <a:endParaRPr lang="en-GB" sz="3600" b="1" dirty="0">
              <a:effectLst/>
              <a:highlight>
                <a:srgbClr val="FFFF00"/>
              </a:highlight>
              <a:latin typeface="Microsoft JhengHei" panose="020B0604030504040204" pitchFamily="34" charset="-120"/>
              <a:ea typeface="Microsoft JhengHei" panose="020B0604030504040204" pitchFamily="34" charset="-120"/>
              <a:cs typeface="Times New Roman" panose="02020603050405020304" pitchFamily="18" charset="0"/>
            </a:endParaRPr>
          </a:p>
        </p:txBody>
      </p:sp>
    </p:spTree>
    <p:extLst>
      <p:ext uri="{BB962C8B-B14F-4D97-AF65-F5344CB8AC3E}">
        <p14:creationId xmlns:p14="http://schemas.microsoft.com/office/powerpoint/2010/main" val="26092668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TotalTime>
  <Words>1578</Words>
  <Application>Microsoft Office PowerPoint</Application>
  <PresentationFormat>Widescreen</PresentationFormat>
  <Paragraphs>28</Paragraphs>
  <Slides>14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Microsoft JhengHei</vt:lpstr>
      <vt:lpstr>新細明體</vt:lpstr>
      <vt:lpstr>新細明體</vt:lpstr>
      <vt:lpstr>Arial</vt:lpstr>
      <vt:lpstr>Calibri</vt:lpstr>
      <vt:lpstr>Calibri Light</vt:lpstr>
      <vt:lpstr>Times New Roman</vt:lpstr>
      <vt:lpstr>Office Theme</vt:lpstr>
      <vt:lpstr>Prophecy for HIC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Prophecy for HIC</dc:title>
  <cp:lastModifiedBy>幼婷 張田</cp:lastModifiedBy>
  <cp:revision>6</cp:revision>
  <dcterms:modified xsi:type="dcterms:W3CDTF">2018-11-28T23:00:49Z</dcterms:modified>
</cp:coreProperties>
</file>